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60" r:id="rId8"/>
    <p:sldMasterId id="2147483746" r:id="rId9"/>
  </p:sldMasterIdLst>
  <p:notesMasterIdLst>
    <p:notesMasterId r:id="rId17"/>
  </p:notesMasterIdLst>
  <p:sldIdLst>
    <p:sldId id="257" r:id="rId10"/>
    <p:sldId id="1697" r:id="rId11"/>
    <p:sldId id="1698" r:id="rId12"/>
    <p:sldId id="1699" r:id="rId13"/>
    <p:sldId id="1700" r:id="rId14"/>
    <p:sldId id="1701" r:id="rId15"/>
    <p:sldId id="169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ro / Dividers" id="{F48D5146-8833-1041-9E3E-CA4B08FF7C97}">
          <p14:sldIdLst>
            <p14:sldId id="257"/>
            <p14:sldId id="1697"/>
            <p14:sldId id="1698"/>
            <p14:sldId id="1699"/>
            <p14:sldId id="1700"/>
            <p14:sldId id="1701"/>
            <p14:sldId id="169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Lieu" initials="AL" lastIdx="1" clrIdx="0">
    <p:extLst>
      <p:ext uri="{19B8F6BF-5375-455C-9EA6-DF929625EA0E}">
        <p15:presenceInfo xmlns:p15="http://schemas.microsoft.com/office/powerpoint/2012/main" userId="S::amanda.l@chaosdesign.com::5a734dd4-38dc-4b3c-978d-f53fe52899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F92"/>
    <a:srgbClr val="E2629A"/>
    <a:srgbClr val="646464"/>
    <a:srgbClr val="323232"/>
    <a:srgbClr val="71297A"/>
    <a:srgbClr val="005093"/>
    <a:srgbClr val="E7792B"/>
    <a:srgbClr val="751D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1C1145-3F63-475F-BD7F-E86AED5202DC}" v="10" dt="2023-03-28T11:35:53.1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7" autoAdjust="0"/>
    <p:restoredTop sz="94602" autoAdjust="0"/>
  </p:normalViewPr>
  <p:slideViewPr>
    <p:cSldViewPr snapToGrid="0" snapToObjects="1">
      <p:cViewPr varScale="1">
        <p:scale>
          <a:sx n="57" d="100"/>
          <a:sy n="57" d="100"/>
        </p:scale>
        <p:origin x="972" y="44"/>
      </p:cViewPr>
      <p:guideLst/>
    </p:cSldViewPr>
  </p:slideViewPr>
  <p:outlineViewPr>
    <p:cViewPr>
      <p:scale>
        <a:sx n="33" d="100"/>
        <a:sy n="33" d="100"/>
      </p:scale>
      <p:origin x="0" y="-47264"/>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4.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slide" Target="slides/slide3.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5" Type="http://schemas.openxmlformats.org/officeDocument/2006/relationships/customXml" Target="../customXml/item5.xml"/><Relationship Id="rId15" Type="http://schemas.openxmlformats.org/officeDocument/2006/relationships/slide" Target="slides/slide6.xml"/><Relationship Id="rId23"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2.xml"/><Relationship Id="rId14" Type="http://schemas.openxmlformats.org/officeDocument/2006/relationships/slide" Target="slides/slide5.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file:///\\sessissecure01001.ss.sw.ericsson.se\HR_UK$\6.%20Local%20Administration%20Services\Local%20Administration%20Services\28.%20Gender%20Pay%20Gap\Gender%20Pay%20Gap%202021\3.%20Data\2.%20Analysis\ETL%20Payroll%20-%20Ordinary%20Pay%20-%20April%202021%20with%20AnonID.xlsx" TargetMode="External"/><Relationship Id="rId2" Type="http://schemas.microsoft.com/office/2011/relationships/chartColorStyle" Target="colors3.xml"/><Relationship Id="rId1" Type="http://schemas.microsoft.com/office/2011/relationships/chartStyle" Target="style3.xml"/></Relationships>
</file>

<file path=ppt/charts/_rels/chart11.xml.rels><?xml version="1.0" encoding="UTF-8" standalone="yes"?>
<Relationships xmlns="http://schemas.openxmlformats.org/package/2006/relationships"><Relationship Id="rId3" Type="http://schemas.openxmlformats.org/officeDocument/2006/relationships/oleObject" Target="file:///\\sessissecure01001.ss.sw.ericsson.se\HR_UK$\6.%20Local%20Administration%20Services\Local%20Administration%20Services\28.%20Gender%20Pay%20Gap\Gender%20Pay%20Gap%202022\Data\Analysis\ETL\ETL%20Gender%20Pay%20Gap%20Report%202022%20v2.0.xlsx" TargetMode="External"/><Relationship Id="rId2" Type="http://schemas.microsoft.com/office/2011/relationships/chartColorStyle" Target="colors4.xml"/><Relationship Id="rId1" Type="http://schemas.microsoft.com/office/2011/relationships/chartStyle" Target="style4.xml"/></Relationships>
</file>

<file path=ppt/charts/_rels/chart12.xml.rels><?xml version="1.0" encoding="UTF-8" standalone="yes"?>
<Relationships xmlns="http://schemas.openxmlformats.org/package/2006/relationships"><Relationship Id="rId3" Type="http://schemas.openxmlformats.org/officeDocument/2006/relationships/oleObject" Target="file:///\\sessissecure01001.ss.sw.ericsson.se\HR_UK$\6.%20Local%20Administration%20Services\Local%20Administration%20Services\28.%20Gender%20Pay%20Gap\Gender%20Pay%20Gap%202022\Data\Analysis\ETL\ETL%20Gender%20Pay%20Gap%20Report%202022%20v2.0.xlsx" TargetMode="External"/><Relationship Id="rId2" Type="http://schemas.microsoft.com/office/2011/relationships/chartColorStyle" Target="colors5.xml"/><Relationship Id="rId1" Type="http://schemas.microsoft.com/office/2011/relationships/chartStyle" Target="style5.xml"/></Relationships>
</file>

<file path=ppt/charts/_rels/chart13.xml.rels><?xml version="1.0" encoding="UTF-8" standalone="yes"?>
<Relationships xmlns="http://schemas.openxmlformats.org/package/2006/relationships"><Relationship Id="rId3" Type="http://schemas.openxmlformats.org/officeDocument/2006/relationships/oleObject" Target="file:///\\sessissecure01001.ss.sw.ericsson.se\HR_UK$\6.%20Local%20Administration%20Services\Local%20Administration%20Services\28.%20Gender%20Pay%20Gap\Gender%20Pay%20Gap%202022\Data\Analysis\ETL\ETL%20Gender%20Pay%20Gap%20Report%202022%20v2.0.xlsx" TargetMode="External"/><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3" Type="http://schemas.openxmlformats.org/officeDocument/2006/relationships/oleObject" Target="file:///\\sessissecure01001.ss.sw.ericsson.se\HR_UK$\6.%20Local%20Administration%20Services\Local%20Administration%20Services\28.%20Gender%20Pay%20Gap\Gender%20Pay%20Gap%202022\Data\Analysis\ETL\ETL%20Gender%20Pay%20Gap%20Report%202022%20v2.0.xlsx" TargetMode="External"/><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oleObject" Target="file:///\\sessissecure01001.ss.sw.ericsson.se\HR_UK$\6.%20Local%20Administration%20Services\Local%20Administration%20Services\29.%20Gender%20Pay%20Gap\Gender%20Pay%20Gap%202018\3.%20Data\2.%20Analysis\Ericsson%20UK%20Gender%20Pay%20Gap%202018.xlsx" TargetMode="External"/><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oleObject" Target="file:///\\sessissecure01001.ss.sw.ericsson.se\HR_UK$\6.%20Local%20Administration%20Services\Local%20Administration%20Services\29.%20Gender%20Pay%20Gap\Gender%20Pay%20Gap%202020\3.%20Data\2.%20Analysis\ETL%20Gender%20Pay%20Gap%20Report%202020%20Ordinary%20pay_final.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spPr>
            <a:solidFill>
              <a:srgbClr val="50CE73"/>
            </a:solidFill>
            <a:effectLst/>
          </c:spPr>
          <c:dPt>
            <c:idx val="0"/>
            <c:bubble3D val="0"/>
            <c:spPr>
              <a:solidFill>
                <a:schemeClr val="bg1">
                  <a:alpha val="51000"/>
                </a:schemeClr>
              </a:solidFill>
              <a:effectLst/>
            </c:spPr>
            <c:extLst>
              <c:ext xmlns:c16="http://schemas.microsoft.com/office/drawing/2014/chart" uri="{C3380CC4-5D6E-409C-BE32-E72D297353CC}">
                <c16:uniqueId val="{00000001-1956-4854-9986-7EBE100D90D1}"/>
              </c:ext>
            </c:extLst>
          </c:dPt>
          <c:dPt>
            <c:idx val="1"/>
            <c:bubble3D val="0"/>
            <c:spPr>
              <a:solidFill>
                <a:schemeClr val="bg1"/>
              </a:solidFill>
              <a:effectLst/>
            </c:spPr>
            <c:extLst>
              <c:ext xmlns:c16="http://schemas.microsoft.com/office/drawing/2014/chart" uri="{C3380CC4-5D6E-409C-BE32-E72D297353CC}">
                <c16:uniqueId val="{00000003-1956-4854-9986-7EBE100D90D1}"/>
              </c:ext>
            </c:extLst>
          </c:dPt>
          <c:dLbls>
            <c:dLbl>
              <c:idx val="0"/>
              <c:layout>
                <c:manualLayout>
                  <c:x val="-0.14285590772710705"/>
                  <c:y val="-0.1947040589828585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56-4854-9986-7EBE100D90D1}"/>
                </c:ext>
              </c:extLst>
            </c:dLbl>
            <c:dLbl>
              <c:idx val="1"/>
              <c:layout>
                <c:manualLayout>
                  <c:x val="0.11764151058695749"/>
                  <c:y val="0.22346901056039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56-4854-9986-7EBE100D90D1}"/>
                </c:ext>
              </c:extLst>
            </c:dLbl>
            <c:spPr>
              <a:noFill/>
              <a:ln>
                <a:noFill/>
              </a:ln>
              <a:effectLst/>
            </c:spPr>
            <c:txPr>
              <a:bodyPr wrap="square" lIns="38100" tIns="19050" rIns="38100" bIns="19050" anchor="ctr">
                <a:spAutoFit/>
              </a:bodyPr>
              <a:lstStyle/>
              <a:p>
                <a:pPr>
                  <a:defRPr sz="1200"/>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2"/>
                <c:pt idx="0">
                  <c:v>men</c:v>
                </c:pt>
                <c:pt idx="1">
                  <c:v>women</c:v>
                </c:pt>
              </c:strCache>
            </c:strRef>
          </c:cat>
          <c:val>
            <c:numRef>
              <c:f>Sheet1!$B$2:$B$5</c:f>
              <c:numCache>
                <c:formatCode>0.0</c:formatCode>
                <c:ptCount val="4"/>
                <c:pt idx="0">
                  <c:v>79.5</c:v>
                </c:pt>
                <c:pt idx="1">
                  <c:v>20.5</c:v>
                </c:pt>
              </c:numCache>
            </c:numRef>
          </c:val>
          <c:extLst>
            <c:ext xmlns:c16="http://schemas.microsoft.com/office/drawing/2014/chart" uri="{C3380CC4-5D6E-409C-BE32-E72D297353CC}">
              <c16:uniqueId val="{00000004-1956-4854-9986-7EBE100D90D1}"/>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accent1"/>
                </a:solidFill>
              </a:ln>
              <a:effectLst/>
            </c:spPr>
            <c:extLst>
              <c:ext xmlns:c16="http://schemas.microsoft.com/office/drawing/2014/chart" uri="{C3380CC4-5D6E-409C-BE32-E72D297353CC}">
                <c16:uniqueId val="{00000001-1FE9-4B64-B5DB-91EC17A2BDEE}"/>
              </c:ext>
            </c:extLst>
          </c:dPt>
          <c:dPt>
            <c:idx val="1"/>
            <c:bubble3D val="0"/>
            <c:spPr>
              <a:solidFill>
                <a:schemeClr val="bg1"/>
              </a:solidFill>
              <a:ln w="19050">
                <a:solidFill>
                  <a:schemeClr val="accent1"/>
                </a:solidFill>
              </a:ln>
              <a:effectLst/>
            </c:spPr>
            <c:extLst>
              <c:ext xmlns:c16="http://schemas.microsoft.com/office/drawing/2014/chart" uri="{C3380CC4-5D6E-409C-BE32-E72D297353CC}">
                <c16:uniqueId val="{00000003-1FE9-4B64-B5DB-91EC17A2BDEE}"/>
              </c:ext>
            </c:extLst>
          </c:dPt>
          <c:dLbls>
            <c:dLbl>
              <c:idx val="0"/>
              <c:dLblPos val="inEnd"/>
              <c:showLegendKey val="0"/>
              <c:showVal val="1"/>
              <c:showCatName val="0"/>
              <c:showSerName val="0"/>
              <c:showPercent val="0"/>
              <c:showBubbleSize val="0"/>
              <c:extLst>
                <c:ext xmlns:c15="http://schemas.microsoft.com/office/drawing/2012/chart" uri="{CE6537A1-D6FC-4f65-9D91-7224C49458BB}">
                  <c15:layout>
                    <c:manualLayout>
                      <c:w val="0.3314432989690721"/>
                      <c:h val="0.18853503184713377"/>
                    </c:manualLayout>
                  </c15:layout>
                </c:ext>
                <c:ext xmlns:c16="http://schemas.microsoft.com/office/drawing/2014/chart" uri="{C3380CC4-5D6E-409C-BE32-E72D297353CC}">
                  <c16:uniqueId val="{00000001-1FE9-4B64-B5DB-91EC17A2BDEE}"/>
                </c:ext>
              </c:extLst>
            </c:dLbl>
            <c:dLbl>
              <c:idx val="1"/>
              <c:layout>
                <c:manualLayout>
                  <c:x val="0.16105341200976125"/>
                  <c:y val="0.21679084872934865"/>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35808617145719368"/>
                      <c:h val="0.18853510230041509"/>
                    </c:manualLayout>
                  </c15:layout>
                </c:ext>
                <c:ext xmlns:c16="http://schemas.microsoft.com/office/drawing/2014/chart" uri="{C3380CC4-5D6E-409C-BE32-E72D297353CC}">
                  <c16:uniqueId val="{00000003-1FE9-4B64-B5DB-91EC17A2BDE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Ericsson Hilda" panose="00000500000000000000" pitchFamily="2"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extLst>
          </c:dLbls>
          <c:val>
            <c:numRef>
              <c:f>('2022 Gender Pay Gap'!$E$20,'2022 Gender Pay Gap'!$E$21)</c:f>
              <c:numCache>
                <c:formatCode>0.0%</c:formatCode>
                <c:ptCount val="2"/>
                <c:pt idx="0">
                  <c:v>0.80681818181818177</c:v>
                </c:pt>
                <c:pt idx="1">
                  <c:v>0.19318181818181818</c:v>
                </c:pt>
              </c:numCache>
            </c:numRef>
          </c:val>
          <c:extLst>
            <c:ext xmlns:c16="http://schemas.microsoft.com/office/drawing/2014/chart" uri="{C3380CC4-5D6E-409C-BE32-E72D297353CC}">
              <c16:uniqueId val="{00000004-1FE9-4B64-B5DB-91EC17A2BDEE}"/>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accent1"/>
              </a:solidFill>
            </a:ln>
          </c:spPr>
          <c:dPt>
            <c:idx val="0"/>
            <c:bubble3D val="0"/>
            <c:spPr>
              <a:solidFill>
                <a:schemeClr val="accent1"/>
              </a:solidFill>
              <a:ln w="19050">
                <a:solidFill>
                  <a:schemeClr val="accent1"/>
                </a:solidFill>
              </a:ln>
              <a:effectLst/>
            </c:spPr>
            <c:extLst>
              <c:ext xmlns:c16="http://schemas.microsoft.com/office/drawing/2014/chart" uri="{C3380CC4-5D6E-409C-BE32-E72D297353CC}">
                <c16:uniqueId val="{00000001-EBEA-4181-BD35-547AFE0753F4}"/>
              </c:ext>
            </c:extLst>
          </c:dPt>
          <c:dPt>
            <c:idx val="1"/>
            <c:bubble3D val="0"/>
            <c:spPr>
              <a:solidFill>
                <a:schemeClr val="bg1"/>
              </a:solidFill>
              <a:ln w="19050">
                <a:solidFill>
                  <a:schemeClr val="accent1"/>
                </a:solidFill>
              </a:ln>
              <a:effectLst/>
            </c:spPr>
            <c:extLst>
              <c:ext xmlns:c16="http://schemas.microsoft.com/office/drawing/2014/chart" uri="{C3380CC4-5D6E-409C-BE32-E72D297353CC}">
                <c16:uniqueId val="{00000003-EBEA-4181-BD35-547AFE0753F4}"/>
              </c:ext>
            </c:extLst>
          </c:dPt>
          <c:dLbls>
            <c:dLbl>
              <c:idx val="0"/>
              <c:dLblPos val="inEnd"/>
              <c:showLegendKey val="0"/>
              <c:showVal val="1"/>
              <c:showCatName val="0"/>
              <c:showSerName val="0"/>
              <c:showPercent val="0"/>
              <c:showBubbleSize val="0"/>
              <c:extLst>
                <c:ext xmlns:c15="http://schemas.microsoft.com/office/drawing/2012/chart" uri="{CE6537A1-D6FC-4f65-9D91-7224C49458BB}">
                  <c15:layout>
                    <c:manualLayout>
                      <c:w val="0.40979233813389909"/>
                      <c:h val="0.22937062937062933"/>
                    </c:manualLayout>
                  </c15:layout>
                </c:ext>
                <c:ext xmlns:c16="http://schemas.microsoft.com/office/drawing/2014/chart" uri="{C3380CC4-5D6E-409C-BE32-E72D297353CC}">
                  <c16:uniqueId val="{00000001-EBEA-4181-BD35-547AFE0753F4}"/>
                </c:ext>
              </c:extLst>
            </c:dLbl>
            <c:dLbl>
              <c:idx val="1"/>
              <c:layout>
                <c:manualLayout>
                  <c:x val="0.18166292684916974"/>
                  <c:y val="0.21962116623533948"/>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36834156093182657"/>
                      <c:h val="0.22937062937062933"/>
                    </c:manualLayout>
                  </c15:layout>
                </c:ext>
                <c:ext xmlns:c16="http://schemas.microsoft.com/office/drawing/2014/chart" uri="{C3380CC4-5D6E-409C-BE32-E72D297353CC}">
                  <c16:uniqueId val="{00000003-EBEA-4181-BD35-547AFE0753F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Ericsson Hilda" panose="00000500000000000000" pitchFamily="2"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extLst>
          </c:dLbls>
          <c:val>
            <c:numRef>
              <c:f>('2022 Gender Pay Gap'!$E$23,'2022 Gender Pay Gap'!$E$24)</c:f>
              <c:numCache>
                <c:formatCode>0.0%</c:formatCode>
                <c:ptCount val="2"/>
                <c:pt idx="0">
                  <c:v>0.79772079772079774</c:v>
                </c:pt>
                <c:pt idx="1">
                  <c:v>0.20227920227920229</c:v>
                </c:pt>
              </c:numCache>
            </c:numRef>
          </c:val>
          <c:extLst>
            <c:ext xmlns:c16="http://schemas.microsoft.com/office/drawing/2014/chart" uri="{C3380CC4-5D6E-409C-BE32-E72D297353CC}">
              <c16:uniqueId val="{00000004-EBEA-4181-BD35-547AFE0753F4}"/>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accent1"/>
                </a:solidFill>
              </a:ln>
              <a:effectLst/>
            </c:spPr>
            <c:extLst>
              <c:ext xmlns:c16="http://schemas.microsoft.com/office/drawing/2014/chart" uri="{C3380CC4-5D6E-409C-BE32-E72D297353CC}">
                <c16:uniqueId val="{00000001-756E-4312-B532-1E63AD02269F}"/>
              </c:ext>
            </c:extLst>
          </c:dPt>
          <c:dPt>
            <c:idx val="1"/>
            <c:bubble3D val="0"/>
            <c:spPr>
              <a:solidFill>
                <a:schemeClr val="bg1"/>
              </a:solidFill>
              <a:ln w="19050">
                <a:solidFill>
                  <a:schemeClr val="accent1"/>
                </a:solidFill>
              </a:ln>
              <a:effectLst/>
            </c:spPr>
            <c:extLst>
              <c:ext xmlns:c16="http://schemas.microsoft.com/office/drawing/2014/chart" uri="{C3380CC4-5D6E-409C-BE32-E72D297353CC}">
                <c16:uniqueId val="{00000003-756E-4312-B532-1E63AD02269F}"/>
              </c:ext>
            </c:extLst>
          </c:dPt>
          <c:dLbls>
            <c:dLbl>
              <c:idx val="0"/>
              <c:dLblPos val="inEnd"/>
              <c:showLegendKey val="0"/>
              <c:showVal val="1"/>
              <c:showCatName val="0"/>
              <c:showSerName val="0"/>
              <c:showPercent val="0"/>
              <c:showBubbleSize val="0"/>
              <c:extLst>
                <c:ext xmlns:c15="http://schemas.microsoft.com/office/drawing/2012/chart" uri="{CE6537A1-D6FC-4f65-9D91-7224C49458BB}">
                  <c15:layout>
                    <c:manualLayout>
                      <c:w val="0.38743005643721956"/>
                      <c:h val="0.20699305116475508"/>
                    </c:manualLayout>
                  </c15:layout>
                </c:ext>
                <c:ext xmlns:c16="http://schemas.microsoft.com/office/drawing/2014/chart" uri="{C3380CC4-5D6E-409C-BE32-E72D297353CC}">
                  <c16:uniqueId val="{00000001-756E-4312-B532-1E63AD02269F}"/>
                </c:ext>
              </c:extLst>
            </c:dLbl>
            <c:dLbl>
              <c:idx val="1"/>
              <c:layout>
                <c:manualLayout>
                  <c:x val="0.17703672941488591"/>
                  <c:y val="0.22502992625106591"/>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34993261902464901"/>
                      <c:h val="0.20699305116475508"/>
                    </c:manualLayout>
                  </c15:layout>
                </c:ext>
                <c:ext xmlns:c16="http://schemas.microsoft.com/office/drawing/2014/chart" uri="{C3380CC4-5D6E-409C-BE32-E72D297353CC}">
                  <c16:uniqueId val="{00000003-756E-4312-B532-1E63AD02269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Ericsson Hilda" panose="00000500000000000000" pitchFamily="2"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extLst>
          </c:dLbls>
          <c:val>
            <c:numRef>
              <c:f>('2022 Gender Pay Gap'!$E$26,'2022 Gender Pay Gap'!$E$27)</c:f>
              <c:numCache>
                <c:formatCode>0.0%</c:formatCode>
                <c:ptCount val="2"/>
                <c:pt idx="0">
                  <c:v>0.80341880341880345</c:v>
                </c:pt>
                <c:pt idx="1">
                  <c:v>0.19658119658119658</c:v>
                </c:pt>
              </c:numCache>
            </c:numRef>
          </c:val>
          <c:extLst>
            <c:ext xmlns:c16="http://schemas.microsoft.com/office/drawing/2014/chart" uri="{C3380CC4-5D6E-409C-BE32-E72D297353CC}">
              <c16:uniqueId val="{00000004-756E-4312-B532-1E63AD02269F}"/>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accent1"/>
              </a:solidFill>
            </a:ln>
          </c:spPr>
          <c:dPt>
            <c:idx val="0"/>
            <c:bubble3D val="0"/>
            <c:spPr>
              <a:solidFill>
                <a:schemeClr val="accent1"/>
              </a:solidFill>
              <a:ln w="19050">
                <a:solidFill>
                  <a:schemeClr val="accent1"/>
                </a:solidFill>
              </a:ln>
              <a:effectLst/>
            </c:spPr>
            <c:extLst>
              <c:ext xmlns:c16="http://schemas.microsoft.com/office/drawing/2014/chart" uri="{C3380CC4-5D6E-409C-BE32-E72D297353CC}">
                <c16:uniqueId val="{00000001-25EA-4DEC-9DF6-A81173EED82E}"/>
              </c:ext>
            </c:extLst>
          </c:dPt>
          <c:dPt>
            <c:idx val="1"/>
            <c:bubble3D val="0"/>
            <c:spPr>
              <a:solidFill>
                <a:schemeClr val="bg1"/>
              </a:solidFill>
              <a:ln w="19050">
                <a:solidFill>
                  <a:schemeClr val="accent1"/>
                </a:solidFill>
              </a:ln>
              <a:effectLst/>
            </c:spPr>
            <c:extLst>
              <c:ext xmlns:c16="http://schemas.microsoft.com/office/drawing/2014/chart" uri="{C3380CC4-5D6E-409C-BE32-E72D297353CC}">
                <c16:uniqueId val="{00000003-25EA-4DEC-9DF6-A81173EED82E}"/>
              </c:ext>
            </c:extLst>
          </c:dPt>
          <c:dLbls>
            <c:dLbl>
              <c:idx val="0"/>
              <c:dLblPos val="inEnd"/>
              <c:showLegendKey val="0"/>
              <c:showVal val="1"/>
              <c:showCatName val="0"/>
              <c:showSerName val="0"/>
              <c:showPercent val="0"/>
              <c:showBubbleSize val="0"/>
              <c:extLst>
                <c:ext xmlns:c15="http://schemas.microsoft.com/office/drawing/2012/chart" uri="{CE6537A1-D6FC-4f65-9D91-7224C49458BB}">
                  <c15:layout>
                    <c:manualLayout>
                      <c:w val="0.36575583967326547"/>
                      <c:h val="0.20273987514554936"/>
                    </c:manualLayout>
                  </c15:layout>
                </c:ext>
                <c:ext xmlns:c16="http://schemas.microsoft.com/office/drawing/2014/chart" uri="{C3380CC4-5D6E-409C-BE32-E72D297353CC}">
                  <c16:uniqueId val="{00000001-25EA-4DEC-9DF6-A81173EED82E}"/>
                </c:ext>
              </c:extLst>
            </c:dLbl>
            <c:dLbl>
              <c:idx val="1"/>
              <c:layout>
                <c:manualLayout>
                  <c:x val="0.17577360047167781"/>
                  <c:y val="0.21816688519457136"/>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38426729965170758"/>
                      <c:h val="0.20273987514554936"/>
                    </c:manualLayout>
                  </c15:layout>
                </c:ext>
                <c:ext xmlns:c16="http://schemas.microsoft.com/office/drawing/2014/chart" uri="{C3380CC4-5D6E-409C-BE32-E72D297353CC}">
                  <c16:uniqueId val="{00000003-25EA-4DEC-9DF6-A81173EED82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Ericsson Hilda" panose="00000500000000000000" pitchFamily="2"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extLst>
          </c:dLbls>
          <c:val>
            <c:numRef>
              <c:f>('2022 Gender Pay Gap'!$E$29,'2022 Gender Pay Gap'!$E$30)</c:f>
              <c:numCache>
                <c:formatCode>0.0%</c:formatCode>
                <c:ptCount val="2"/>
                <c:pt idx="0">
                  <c:v>0.8233618233618234</c:v>
                </c:pt>
                <c:pt idx="1">
                  <c:v>0.17663817663817663</c:v>
                </c:pt>
              </c:numCache>
            </c:numRef>
          </c:val>
          <c:extLst>
            <c:ext xmlns:c16="http://schemas.microsoft.com/office/drawing/2014/chart" uri="{C3380CC4-5D6E-409C-BE32-E72D297353CC}">
              <c16:uniqueId val="{00000004-25EA-4DEC-9DF6-A81173EED82E}"/>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spPr>
            <a:solidFill>
              <a:srgbClr val="50CE73"/>
            </a:solidFill>
            <a:effectLst/>
          </c:spPr>
          <c:dPt>
            <c:idx val="0"/>
            <c:bubble3D val="0"/>
            <c:spPr>
              <a:solidFill>
                <a:schemeClr val="bg1">
                  <a:alpha val="50000"/>
                </a:schemeClr>
              </a:solidFill>
              <a:effectLst/>
            </c:spPr>
            <c:extLst>
              <c:ext xmlns:c16="http://schemas.microsoft.com/office/drawing/2014/chart" uri="{C3380CC4-5D6E-409C-BE32-E72D297353CC}">
                <c16:uniqueId val="{00000001-1104-4124-8236-BD678E6BB3D7}"/>
              </c:ext>
            </c:extLst>
          </c:dPt>
          <c:dPt>
            <c:idx val="1"/>
            <c:bubble3D val="0"/>
            <c:spPr>
              <a:solidFill>
                <a:schemeClr val="bg1"/>
              </a:solidFill>
              <a:effectLst/>
            </c:spPr>
            <c:extLst>
              <c:ext xmlns:c16="http://schemas.microsoft.com/office/drawing/2014/chart" uri="{C3380CC4-5D6E-409C-BE32-E72D297353CC}">
                <c16:uniqueId val="{00000003-1104-4124-8236-BD678E6BB3D7}"/>
              </c:ext>
            </c:extLst>
          </c:dPt>
          <c:dLbls>
            <c:dLbl>
              <c:idx val="0"/>
              <c:layout>
                <c:manualLayout>
                  <c:x val="-0.20702219758756302"/>
                  <c:y val="-0.1570887823190328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04-4124-8236-BD678E6BB3D7}"/>
                </c:ext>
              </c:extLst>
            </c:dLbl>
            <c:dLbl>
              <c:idx val="1"/>
              <c:layout>
                <c:manualLayout>
                  <c:x val="0.14895082746060653"/>
                  <c:y val="0.1801795835576314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04-4124-8236-BD678E6BB3D7}"/>
                </c:ext>
              </c:extLst>
            </c:dLbl>
            <c:spPr>
              <a:noFill/>
              <a:ln>
                <a:noFill/>
              </a:ln>
              <a:effectLst/>
            </c:spPr>
            <c:txPr>
              <a:bodyPr wrap="square" lIns="38100" tIns="19050" rIns="38100" bIns="19050" anchor="ctr">
                <a:spAutoFit/>
              </a:bodyPr>
              <a:lstStyle/>
              <a:p>
                <a:pPr>
                  <a:defRPr sz="1200"/>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men</c:v>
                </c:pt>
                <c:pt idx="1">
                  <c:v>women</c:v>
                </c:pt>
              </c:strCache>
            </c:strRef>
          </c:cat>
          <c:val>
            <c:numRef>
              <c:f>Sheet1!$B$2:$B$3</c:f>
              <c:numCache>
                <c:formatCode>General</c:formatCode>
                <c:ptCount val="2"/>
                <c:pt idx="0">
                  <c:v>71.599999999999994</c:v>
                </c:pt>
                <c:pt idx="1">
                  <c:v>28.4</c:v>
                </c:pt>
              </c:numCache>
            </c:numRef>
          </c:val>
          <c:extLst>
            <c:ext xmlns:c16="http://schemas.microsoft.com/office/drawing/2014/chart" uri="{C3380CC4-5D6E-409C-BE32-E72D297353CC}">
              <c16:uniqueId val="{00000004-1104-4124-8236-BD678E6BB3D7}"/>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spPr>
            <a:solidFill>
              <a:srgbClr val="50CE73"/>
            </a:solidFill>
            <a:effectLst/>
          </c:spPr>
          <c:dPt>
            <c:idx val="0"/>
            <c:bubble3D val="0"/>
            <c:spPr>
              <a:solidFill>
                <a:schemeClr val="bg1">
                  <a:alpha val="50000"/>
                </a:schemeClr>
              </a:solidFill>
              <a:effectLst/>
            </c:spPr>
            <c:extLst>
              <c:ext xmlns:c16="http://schemas.microsoft.com/office/drawing/2014/chart" uri="{C3380CC4-5D6E-409C-BE32-E72D297353CC}">
                <c16:uniqueId val="{00000001-0B1B-494D-99EB-535A3138282E}"/>
              </c:ext>
            </c:extLst>
          </c:dPt>
          <c:dPt>
            <c:idx val="1"/>
            <c:bubble3D val="0"/>
            <c:spPr>
              <a:solidFill>
                <a:schemeClr val="bg1"/>
              </a:solidFill>
              <a:effectLst/>
            </c:spPr>
            <c:extLst>
              <c:ext xmlns:c16="http://schemas.microsoft.com/office/drawing/2014/chart" uri="{C3380CC4-5D6E-409C-BE32-E72D297353CC}">
                <c16:uniqueId val="{00000003-0B1B-494D-99EB-535A3138282E}"/>
              </c:ext>
            </c:extLst>
          </c:dPt>
          <c:dLbls>
            <c:dLbl>
              <c:idx val="0"/>
              <c:layout>
                <c:manualLayout>
                  <c:x val="-0.2383821231932178"/>
                  <c:y val="8.4422387359826233E-3"/>
                </c:manualLayout>
              </c:layout>
              <c:spPr>
                <a:noFill/>
                <a:ln>
                  <a:noFill/>
                </a:ln>
                <a:effectLst/>
              </c:spPr>
              <c:txPr>
                <a:bodyPr wrap="square" lIns="38100" tIns="19050" rIns="38100" bIns="19050" anchor="ctr">
                  <a:noAutofit/>
                </a:bodyPr>
                <a:lstStyle/>
                <a:p>
                  <a:pPr>
                    <a:defRPr sz="1200"/>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9589608591329255"/>
                      <c:h val="0.26178697249081778"/>
                    </c:manualLayout>
                  </c15:layout>
                </c:ext>
                <c:ext xmlns:c16="http://schemas.microsoft.com/office/drawing/2014/chart" uri="{C3380CC4-5D6E-409C-BE32-E72D297353CC}">
                  <c16:uniqueId val="{00000001-0B1B-494D-99EB-535A3138282E}"/>
                </c:ext>
              </c:extLst>
            </c:dLbl>
            <c:dLbl>
              <c:idx val="1"/>
              <c:layout>
                <c:manualLayout>
                  <c:x val="0.22896061025316727"/>
                  <c:y val="8.0771724862854971E-2"/>
                </c:manualLayout>
              </c:layout>
              <c:spPr>
                <a:noFill/>
                <a:ln>
                  <a:noFill/>
                </a:ln>
                <a:effectLst/>
              </c:spPr>
              <c:txPr>
                <a:bodyPr wrap="square" lIns="38100" tIns="19050" rIns="38100" bIns="19050" anchor="ctr">
                  <a:noAutofit/>
                </a:bodyPr>
                <a:lstStyle/>
                <a:p>
                  <a:pPr>
                    <a:defRPr sz="1200"/>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3181396011814998"/>
                      <c:h val="0.21751010610759275"/>
                    </c:manualLayout>
                  </c15:layout>
                </c:ext>
                <c:ext xmlns:c16="http://schemas.microsoft.com/office/drawing/2014/chart" uri="{C3380CC4-5D6E-409C-BE32-E72D297353CC}">
                  <c16:uniqueId val="{00000003-0B1B-494D-99EB-535A3138282E}"/>
                </c:ext>
              </c:extLst>
            </c:dLbl>
            <c:spPr>
              <a:noFill/>
              <a:ln>
                <a:noFill/>
              </a:ln>
              <a:effectLst/>
            </c:spPr>
            <c:txPr>
              <a:bodyPr wrap="square" lIns="38100" tIns="19050" rIns="38100" bIns="19050" anchor="ctr">
                <a:spAutoFit/>
              </a:bodyPr>
              <a:lstStyle/>
              <a:p>
                <a:pPr>
                  <a:defRPr sz="1200"/>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2"/>
                <c:pt idx="0">
                  <c:v>men</c:v>
                </c:pt>
                <c:pt idx="1">
                  <c:v>women</c:v>
                </c:pt>
              </c:strCache>
            </c:strRef>
          </c:cat>
          <c:val>
            <c:numRef>
              <c:f>Sheet1!$B$2:$B$5</c:f>
              <c:numCache>
                <c:formatCode>General</c:formatCode>
                <c:ptCount val="4"/>
                <c:pt idx="0">
                  <c:v>63.1</c:v>
                </c:pt>
                <c:pt idx="1">
                  <c:v>36.9</c:v>
                </c:pt>
              </c:numCache>
            </c:numRef>
          </c:val>
          <c:extLst>
            <c:ext xmlns:c16="http://schemas.microsoft.com/office/drawing/2014/chart" uri="{C3380CC4-5D6E-409C-BE32-E72D297353CC}">
              <c16:uniqueId val="{00000004-0B1B-494D-99EB-535A3138282E}"/>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spPr>
            <a:solidFill>
              <a:srgbClr val="50CE73"/>
            </a:solidFill>
            <a:effectLst/>
          </c:spPr>
          <c:dPt>
            <c:idx val="0"/>
            <c:bubble3D val="0"/>
            <c:spPr>
              <a:solidFill>
                <a:schemeClr val="bg1">
                  <a:alpha val="50000"/>
                </a:schemeClr>
              </a:solidFill>
              <a:effectLst/>
            </c:spPr>
            <c:extLst>
              <c:ext xmlns:c16="http://schemas.microsoft.com/office/drawing/2014/chart" uri="{C3380CC4-5D6E-409C-BE32-E72D297353CC}">
                <c16:uniqueId val="{00000001-14AD-4CC3-B2C5-D823F3239B54}"/>
              </c:ext>
            </c:extLst>
          </c:dPt>
          <c:dPt>
            <c:idx val="1"/>
            <c:bubble3D val="0"/>
            <c:spPr>
              <a:solidFill>
                <a:schemeClr val="bg1"/>
              </a:solidFill>
              <a:effectLst/>
            </c:spPr>
            <c:extLst>
              <c:ext xmlns:c16="http://schemas.microsoft.com/office/drawing/2014/chart" uri="{C3380CC4-5D6E-409C-BE32-E72D297353CC}">
                <c16:uniqueId val="{00000003-14AD-4CC3-B2C5-D823F3239B54}"/>
              </c:ext>
            </c:extLst>
          </c:dPt>
          <c:dLbls>
            <c:dLbl>
              <c:idx val="0"/>
              <c:layout>
                <c:manualLayout>
                  <c:x val="-0.18351768024786744"/>
                  <c:y val="1.634407627468019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AD-4CC3-B2C5-D823F3239B54}"/>
                </c:ext>
              </c:extLst>
            </c:dLbl>
            <c:dLbl>
              <c:idx val="1"/>
              <c:layout>
                <c:manualLayout>
                  <c:x val="0.16883042850510721"/>
                  <c:y val="6.4532604915599479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AD-4CC3-B2C5-D823F3239B54}"/>
                </c:ext>
              </c:extLst>
            </c:dLbl>
            <c:spPr>
              <a:noFill/>
              <a:ln>
                <a:noFill/>
              </a:ln>
              <a:effectLst/>
            </c:spPr>
            <c:txPr>
              <a:bodyPr wrap="square" lIns="38100" tIns="19050" rIns="38100" bIns="19050" anchor="ctr">
                <a:spAutoFit/>
              </a:bodyPr>
              <a:lstStyle/>
              <a:p>
                <a:pPr>
                  <a:defRPr sz="1200"/>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2"/>
                <c:pt idx="0">
                  <c:v>men</c:v>
                </c:pt>
                <c:pt idx="1">
                  <c:v>women</c:v>
                </c:pt>
              </c:strCache>
            </c:strRef>
          </c:cat>
          <c:val>
            <c:numRef>
              <c:f>Sheet1!$B$2:$B$5</c:f>
              <c:numCache>
                <c:formatCode>General</c:formatCode>
                <c:ptCount val="4"/>
                <c:pt idx="0">
                  <c:v>60.2</c:v>
                </c:pt>
                <c:pt idx="1">
                  <c:v>39.799999999999997</c:v>
                </c:pt>
              </c:numCache>
            </c:numRef>
          </c:val>
          <c:extLst>
            <c:ext xmlns:c16="http://schemas.microsoft.com/office/drawing/2014/chart" uri="{C3380CC4-5D6E-409C-BE32-E72D297353CC}">
              <c16:uniqueId val="{00000004-14AD-4CC3-B2C5-D823F3239B54}"/>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993E9F-6CAF-E944-BDEA-32F94BED81A1}" type="datetimeFigureOut">
              <a:rPr lang="en-US" smtClean="0"/>
              <a:t>3/28/2023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9A8F6C-3A20-F748-9705-34506DFB0600}" type="slidenum">
              <a:rPr lang="en-US" smtClean="0"/>
              <a:t>‹#›</a:t>
            </a:fld>
            <a:endParaRPr lang="en-US" dirty="0"/>
          </a:p>
        </p:txBody>
      </p:sp>
    </p:spTree>
    <p:extLst>
      <p:ext uri="{BB962C8B-B14F-4D97-AF65-F5344CB8AC3E}">
        <p14:creationId xmlns:p14="http://schemas.microsoft.com/office/powerpoint/2010/main" val="3575083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9A8F6C-3A20-F748-9705-34506DFB0600}" type="slidenum">
              <a:rPr lang="en-US" smtClean="0"/>
              <a:t>2</a:t>
            </a:fld>
            <a:endParaRPr lang="en-US" dirty="0"/>
          </a:p>
        </p:txBody>
      </p:sp>
    </p:spTree>
    <p:extLst>
      <p:ext uri="{BB962C8B-B14F-4D97-AF65-F5344CB8AC3E}">
        <p14:creationId xmlns:p14="http://schemas.microsoft.com/office/powerpoint/2010/main" val="1946439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9A8F6C-3A20-F748-9705-34506DFB0600}" type="slidenum">
              <a:rPr lang="en-US" smtClean="0"/>
              <a:t>4</a:t>
            </a:fld>
            <a:endParaRPr lang="en-US" dirty="0"/>
          </a:p>
        </p:txBody>
      </p:sp>
    </p:spTree>
    <p:extLst>
      <p:ext uri="{BB962C8B-B14F-4D97-AF65-F5344CB8AC3E}">
        <p14:creationId xmlns:p14="http://schemas.microsoft.com/office/powerpoint/2010/main" val="1494805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9A8F6C-3A20-F748-9705-34506DFB0600}" type="slidenum">
              <a:rPr lang="en-US" smtClean="0"/>
              <a:t>5</a:t>
            </a:fld>
            <a:endParaRPr lang="en-US" dirty="0"/>
          </a:p>
        </p:txBody>
      </p:sp>
    </p:spTree>
    <p:extLst>
      <p:ext uri="{BB962C8B-B14F-4D97-AF65-F5344CB8AC3E}">
        <p14:creationId xmlns:p14="http://schemas.microsoft.com/office/powerpoint/2010/main" val="2535054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noRot="1" noChangeAspect="1"/>
          </p:cNvSpPr>
          <p:nvPr>
            <p:ph type="sldImg"/>
          </p:nvPr>
        </p:nvSpPr>
        <p:spPr>
          <a:xfrm>
            <a:off x="90488" y="746125"/>
            <a:ext cx="6616700" cy="3722688"/>
          </a:xfrm>
          <a:prstGeom prst="rect">
            <a:avLst/>
          </a:prstGeom>
        </p:spPr>
        <p:txBody>
          <a:bodyPr/>
          <a:lstStyle/>
          <a:p>
            <a:endParaRPr dirty="0"/>
          </a:p>
        </p:txBody>
      </p:sp>
      <p:sp>
        <p:nvSpPr>
          <p:cNvPr id="360" name="Shape 360"/>
          <p:cNvSpPr>
            <a:spLocks noGrp="1"/>
          </p:cNvSpPr>
          <p:nvPr>
            <p:ph type="body" sz="quarter" idx="1"/>
          </p:nvPr>
        </p:nvSpPr>
        <p:spPr>
          <a:prstGeom prst="rect">
            <a:avLst/>
          </a:prstGeom>
        </p:spPr>
        <p:txBody>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6C2AC5-BE77-C842-8728-2A30F1A187C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394801" y="2019194"/>
            <a:ext cx="8479200" cy="2387600"/>
          </a:xfrm>
        </p:spPr>
        <p:txBody>
          <a:bodyPr anchor="b">
            <a:normAutofit/>
          </a:bodyPr>
          <a:lstStyle>
            <a:lvl1pPr algn="l">
              <a:lnSpc>
                <a:spcPts val="4800"/>
              </a:lnSpc>
              <a:defRPr sz="5000" b="0" i="0">
                <a:solidFill>
                  <a:schemeClr val="accent4"/>
                </a:solidFill>
                <a:latin typeface="Calibri Light" panose="020F0302020204030204" pitchFamily="34" charset="0"/>
                <a:cs typeface="Calibri Light" panose="020F0302020204030204" pitchFamily="34" charset="0"/>
              </a:defRPr>
            </a:lvl1pPr>
          </a:lstStyle>
          <a:p>
            <a:r>
              <a:rPr lang="en-GB" dirty="0"/>
              <a:t>CLICK TO EDIT MASTER </a:t>
            </a:r>
            <a:br>
              <a:rPr lang="en-GB" dirty="0"/>
            </a:br>
            <a:r>
              <a:rPr lang="en-GB" dirty="0"/>
              <a:t>TITLE STYLE </a:t>
            </a:r>
          </a:p>
        </p:txBody>
      </p:sp>
      <p:sp>
        <p:nvSpPr>
          <p:cNvPr id="3" name="Subtitle 2"/>
          <p:cNvSpPr>
            <a:spLocks noGrp="1"/>
          </p:cNvSpPr>
          <p:nvPr>
            <p:ph type="subTitle" idx="1" hasCustomPrompt="1"/>
          </p:nvPr>
        </p:nvSpPr>
        <p:spPr>
          <a:xfrm>
            <a:off x="394800" y="4498869"/>
            <a:ext cx="8479200" cy="1655762"/>
          </a:xfrm>
        </p:spPr>
        <p:txBody>
          <a:bodyPr>
            <a:normAutofit/>
          </a:bodyPr>
          <a:lstStyle>
            <a:lvl1pPr marL="0" indent="0" algn="l">
              <a:lnSpc>
                <a:spcPts val="2600"/>
              </a:lnSpc>
              <a:buNone/>
              <a:defRPr sz="2800" b="0" i="0">
                <a:solidFill>
                  <a:schemeClr val="tx2"/>
                </a:solidFill>
                <a:latin typeface="Calibri Light" panose="020F0302020204030204" pitchFamily="34" charset="0"/>
                <a:cs typeface="Calibri Light" panose="020F0302020204030204" pitchFamily="34" charset="0"/>
              </a:defRPr>
            </a:lvl1pPr>
            <a:lvl2pPr marL="457196" indent="0" algn="ctr">
              <a:buNone/>
              <a:defRPr sz="2000"/>
            </a:lvl2pPr>
            <a:lvl3pPr marL="914392" indent="0" algn="ctr">
              <a:buNone/>
              <a:defRPr sz="1800"/>
            </a:lvl3pPr>
            <a:lvl4pPr marL="1371589" indent="0" algn="ctr">
              <a:buNone/>
              <a:defRPr sz="1600"/>
            </a:lvl4pPr>
            <a:lvl5pPr marL="1828785" indent="0" algn="ctr">
              <a:buNone/>
              <a:defRPr sz="1600"/>
            </a:lvl5pPr>
            <a:lvl6pPr marL="2285981" indent="0" algn="ctr">
              <a:buNone/>
              <a:defRPr sz="1600"/>
            </a:lvl6pPr>
            <a:lvl7pPr marL="2743177" indent="0" algn="ctr">
              <a:buNone/>
              <a:defRPr sz="1600"/>
            </a:lvl7pPr>
            <a:lvl8pPr marL="3200373" indent="0" algn="ctr">
              <a:buNone/>
              <a:defRPr sz="1600"/>
            </a:lvl8pPr>
            <a:lvl9pPr marL="3657570" indent="0" algn="ctr">
              <a:buNone/>
              <a:defRPr sz="1600"/>
            </a:lvl9pPr>
          </a:lstStyle>
          <a:p>
            <a:r>
              <a:rPr lang="en-GB" dirty="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ED57F2DB-2ACF-924E-8A74-125BCC5A51D6}" type="slidenum">
              <a:rPr lang="en-US" smtClean="0"/>
              <a:pPr/>
              <a:t>‹#›</a:t>
            </a:fld>
            <a:endParaRPr lang="en-US" dirty="0"/>
          </a:p>
        </p:txBody>
      </p:sp>
      <p:pic>
        <p:nvPicPr>
          <p:cNvPr id="9" name="Picture 8">
            <a:extLst>
              <a:ext uri="{FF2B5EF4-FFF2-40B4-BE49-F238E27FC236}">
                <a16:creationId xmlns:a16="http://schemas.microsoft.com/office/drawing/2014/main" id="{FA9FE1F2-74EE-1542-A25A-28F01804AEBA}"/>
              </a:ext>
            </a:extLst>
          </p:cNvPr>
          <p:cNvPicPr>
            <a:picLocks noChangeAspect="1"/>
          </p:cNvPicPr>
          <p:nvPr userDrawn="1"/>
        </p:nvPicPr>
        <p:blipFill>
          <a:blip r:embed="rId3"/>
          <a:srcRect/>
          <a:stretch/>
        </p:blipFill>
        <p:spPr>
          <a:xfrm>
            <a:off x="10725208" y="0"/>
            <a:ext cx="1466792" cy="1466792"/>
          </a:xfrm>
          <a:prstGeom prst="rect">
            <a:avLst/>
          </a:prstGeom>
        </p:spPr>
      </p:pic>
      <p:pic>
        <p:nvPicPr>
          <p:cNvPr id="10" name="Picture 9">
            <a:extLst>
              <a:ext uri="{FF2B5EF4-FFF2-40B4-BE49-F238E27FC236}">
                <a16:creationId xmlns:a16="http://schemas.microsoft.com/office/drawing/2014/main" id="{5112F885-7064-D242-9F3F-B75B871DDB1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09287" y="5945539"/>
            <a:ext cx="2639025" cy="209092"/>
          </a:xfrm>
          <a:prstGeom prst="rect">
            <a:avLst/>
          </a:prstGeom>
        </p:spPr>
      </p:pic>
      <p:sp>
        <p:nvSpPr>
          <p:cNvPr id="11" name="TextBox 10">
            <a:extLst>
              <a:ext uri="{FF2B5EF4-FFF2-40B4-BE49-F238E27FC236}">
                <a16:creationId xmlns:a16="http://schemas.microsoft.com/office/drawing/2014/main" id="{76CCA9BB-3657-004A-8EC2-424A15931BC5}"/>
              </a:ext>
            </a:extLst>
          </p:cNvPr>
          <p:cNvSpPr txBox="1"/>
          <p:nvPr userDrawn="1"/>
        </p:nvSpPr>
        <p:spPr>
          <a:xfrm>
            <a:off x="7835633" y="-553740"/>
            <a:ext cx="2973362" cy="461665"/>
          </a:xfrm>
          <a:prstGeom prst="rect">
            <a:avLst/>
          </a:prstGeom>
          <a:noFill/>
        </p:spPr>
        <p:txBody>
          <a:bodyPr wrap="square" rtlCol="0">
            <a:spAutoFit/>
          </a:bodyPr>
          <a:lstStyle/>
          <a:p>
            <a:pPr marL="171450" indent="-171450">
              <a:spcAft>
                <a:spcPts val="400"/>
              </a:spcAft>
              <a:buFont typeface="Arial" panose="020B0604020202020204" pitchFamily="34" charset="0"/>
              <a:buChar char="•"/>
            </a:pPr>
            <a:r>
              <a:rPr lang="en-US" sz="1200" b="0" i="0" dirty="0">
                <a:solidFill>
                  <a:schemeClr val="tx1"/>
                </a:solidFill>
                <a:latin typeface="Calibri" panose="020F0502020204030204" pitchFamily="34" charset="0"/>
                <a:cs typeface="Calibri" panose="020F0502020204030204" pitchFamily="34" charset="0"/>
              </a:rPr>
              <a:t>If required, insert your client logo aligned to the left of the Red Bee logo</a:t>
            </a:r>
          </a:p>
        </p:txBody>
      </p:sp>
      <p:sp>
        <p:nvSpPr>
          <p:cNvPr id="12" name="Text Placeholder 2">
            <a:extLst>
              <a:ext uri="{FF2B5EF4-FFF2-40B4-BE49-F238E27FC236}">
                <a16:creationId xmlns:a16="http://schemas.microsoft.com/office/drawing/2014/main" id="{63F43D82-BBE4-D84F-BDA2-1E2C1E289CAA}"/>
              </a:ext>
            </a:extLst>
          </p:cNvPr>
          <p:cNvSpPr>
            <a:spLocks noGrp="1"/>
          </p:cNvSpPr>
          <p:nvPr>
            <p:ph type="body" sz="quarter" idx="13" hasCustomPrompt="1"/>
          </p:nvPr>
        </p:nvSpPr>
        <p:spPr>
          <a:xfrm>
            <a:off x="394800" y="6356350"/>
            <a:ext cx="3570287" cy="365125"/>
          </a:xfrm>
        </p:spPr>
        <p:txBody>
          <a:bodyPr anchor="ctr">
            <a:normAutofit/>
          </a:bodyPr>
          <a:lstStyle>
            <a:lvl1pPr marL="0" indent="0">
              <a:buNone/>
              <a:defRPr sz="1200" b="0" i="0">
                <a:solidFill>
                  <a:schemeClr val="tx2">
                    <a:lumMod val="50000"/>
                    <a:lumOff val="50000"/>
                  </a:schemeClr>
                </a:solidFill>
                <a:latin typeface="Calibri" panose="020F0502020204030204" pitchFamily="34" charset="0"/>
                <a:cs typeface="Calibri" panose="020F0502020204030204" pitchFamily="34" charset="0"/>
              </a:defRPr>
            </a:lvl1pPr>
          </a:lstStyle>
          <a:p>
            <a:r>
              <a:rPr lang="en-US" dirty="0"/>
              <a:t>RED BEE MEDIA  |  INTERNAL &amp; CONFIDENTIAL </a:t>
            </a:r>
          </a:p>
        </p:txBody>
      </p:sp>
    </p:spTree>
    <p:extLst>
      <p:ext uri="{BB962C8B-B14F-4D97-AF65-F5344CB8AC3E}">
        <p14:creationId xmlns:p14="http://schemas.microsoft.com/office/powerpoint/2010/main" val="311115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wo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5642C94-85ED-4349-8FC4-DF5194AF4EDF}"/>
              </a:ext>
            </a:extLst>
          </p:cNvPr>
          <p:cNvPicPr>
            <a:picLocks noChangeAspect="1"/>
          </p:cNvPicPr>
          <p:nvPr userDrawn="1"/>
        </p:nvPicPr>
        <p:blipFill>
          <a:blip r:embed="rId2"/>
          <a:srcRect/>
          <a:stretch/>
        </p:blipFill>
        <p:spPr>
          <a:xfrm>
            <a:off x="20648" y="5046875"/>
            <a:ext cx="12150703" cy="1620938"/>
          </a:xfrm>
          <a:prstGeom prst="rect">
            <a:avLst/>
          </a:prstGeom>
        </p:spPr>
      </p:pic>
      <p:sp>
        <p:nvSpPr>
          <p:cNvPr id="2" name="Title 1"/>
          <p:cNvSpPr>
            <a:spLocks noGrp="1"/>
          </p:cNvSpPr>
          <p:nvPr>
            <p:ph type="title" hasCustomPrompt="1"/>
          </p:nvPr>
        </p:nvSpPr>
        <p:spPr>
          <a:xfrm>
            <a:off x="359999" y="224912"/>
            <a:ext cx="11471607" cy="820117"/>
          </a:xfrm>
        </p:spPr>
        <p:txBody>
          <a:bodyPr/>
          <a:lstStyle/>
          <a:p>
            <a:r>
              <a:rPr lang="en-GB" dirty="0"/>
              <a:t>CLICK TO EDIT MASTER TITLE STYLE</a:t>
            </a:r>
            <a:endParaRPr lang="en-US" dirty="0"/>
          </a:p>
        </p:txBody>
      </p:sp>
      <p:sp>
        <p:nvSpPr>
          <p:cNvPr id="24" name="Content Placeholder 2">
            <a:extLst>
              <a:ext uri="{FF2B5EF4-FFF2-40B4-BE49-F238E27FC236}">
                <a16:creationId xmlns:a16="http://schemas.microsoft.com/office/drawing/2014/main" id="{27446744-4CC2-114A-B085-4D7D6A0EBCAC}"/>
              </a:ext>
            </a:extLst>
          </p:cNvPr>
          <p:cNvSpPr>
            <a:spLocks noGrp="1"/>
          </p:cNvSpPr>
          <p:nvPr>
            <p:ph sz="half" idx="1"/>
          </p:nvPr>
        </p:nvSpPr>
        <p:spPr>
          <a:xfrm>
            <a:off x="359999" y="1400814"/>
            <a:ext cx="3583999" cy="4374953"/>
          </a:xfrm>
        </p:spPr>
        <p:txBody>
          <a:bodyPr>
            <a:normAutofit/>
          </a:bodyPr>
          <a:lstStyle>
            <a:lvl1pPr marL="228600" indent="-228600">
              <a:lnSpc>
                <a:spcPct val="100000"/>
              </a:lnSpc>
              <a:tabLst/>
              <a:defRPr sz="1800"/>
            </a:lvl1pPr>
            <a:lvl2pPr marL="488950" indent="-219075">
              <a:lnSpc>
                <a:spcPct val="100000"/>
              </a:lnSpc>
              <a:tabLst/>
              <a:defRPr sz="1200"/>
            </a:lvl2pPr>
            <a:lvl3pPr marL="676275" indent="-187325">
              <a:lnSpc>
                <a:spcPct val="100000"/>
              </a:lnSpc>
              <a:tabLst/>
              <a:defRPr sz="1100"/>
            </a:lvl3pPr>
            <a:lvl4pPr marL="936625" indent="-219075">
              <a:lnSpc>
                <a:spcPct val="100000"/>
              </a:lnSpc>
              <a:tabLst/>
              <a:defRPr sz="1050"/>
            </a:lvl4pPr>
            <a:lvl5pPr marL="1112838" indent="-176213">
              <a:lnSpc>
                <a:spcPct val="100000"/>
              </a:lnSpc>
              <a:tabLst/>
              <a:defRPr sz="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5" name="Content Placeholder 2">
            <a:extLst>
              <a:ext uri="{FF2B5EF4-FFF2-40B4-BE49-F238E27FC236}">
                <a16:creationId xmlns:a16="http://schemas.microsoft.com/office/drawing/2014/main" id="{E6233213-D654-1A40-95A1-1CBCD99F682F}"/>
              </a:ext>
            </a:extLst>
          </p:cNvPr>
          <p:cNvSpPr>
            <a:spLocks noGrp="1"/>
          </p:cNvSpPr>
          <p:nvPr>
            <p:ph sz="half" idx="13"/>
          </p:nvPr>
        </p:nvSpPr>
        <p:spPr>
          <a:xfrm>
            <a:off x="4304000" y="1400814"/>
            <a:ext cx="3584000" cy="4374953"/>
          </a:xfrm>
        </p:spPr>
        <p:txBody>
          <a:bodyPr>
            <a:normAutofit/>
          </a:bodyPr>
          <a:lstStyle>
            <a:lvl1pPr marL="228600" indent="-228600">
              <a:lnSpc>
                <a:spcPct val="100000"/>
              </a:lnSpc>
              <a:tabLst/>
              <a:defRPr sz="1800"/>
            </a:lvl1pPr>
            <a:lvl2pPr marL="488950" indent="-219075">
              <a:lnSpc>
                <a:spcPct val="100000"/>
              </a:lnSpc>
              <a:tabLst/>
              <a:defRPr sz="1200"/>
            </a:lvl2pPr>
            <a:lvl3pPr marL="676275" indent="-187325">
              <a:lnSpc>
                <a:spcPct val="100000"/>
              </a:lnSpc>
              <a:tabLst/>
              <a:defRPr sz="1100"/>
            </a:lvl3pPr>
            <a:lvl4pPr marL="936625" indent="-219075">
              <a:lnSpc>
                <a:spcPct val="100000"/>
              </a:lnSpc>
              <a:tabLst/>
              <a:defRPr sz="1050"/>
            </a:lvl4pPr>
            <a:lvl5pPr marL="1112838" indent="-176213">
              <a:lnSpc>
                <a:spcPct val="100000"/>
              </a:lnSpc>
              <a:tabLst/>
              <a:defRPr sz="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Text Placeholder 16">
            <a:extLst>
              <a:ext uri="{FF2B5EF4-FFF2-40B4-BE49-F238E27FC236}">
                <a16:creationId xmlns:a16="http://schemas.microsoft.com/office/drawing/2014/main" id="{D97EE4BB-5397-6D42-BF81-B077412532D9}"/>
              </a:ext>
            </a:extLst>
          </p:cNvPr>
          <p:cNvSpPr>
            <a:spLocks noGrp="1"/>
          </p:cNvSpPr>
          <p:nvPr>
            <p:ph type="body" sz="quarter" idx="15"/>
          </p:nvPr>
        </p:nvSpPr>
        <p:spPr>
          <a:xfrm>
            <a:off x="360363" y="623888"/>
            <a:ext cx="11471218" cy="601662"/>
          </a:xfrm>
        </p:spPr>
        <p:txBody>
          <a:bodyPr/>
          <a:lstStyle>
            <a:lvl1pPr marL="0" indent="0">
              <a:buNone/>
              <a:defRPr/>
            </a:lvl1pPr>
          </a:lstStyle>
          <a:p>
            <a:pPr lvl="0"/>
            <a:r>
              <a:rPr lang="en-GB" dirty="0"/>
              <a:t>Click to edit Master text styles</a:t>
            </a:r>
            <a:endParaRPr lang="en-US" dirty="0"/>
          </a:p>
        </p:txBody>
      </p:sp>
      <p:sp>
        <p:nvSpPr>
          <p:cNvPr id="20" name="TextBox 19">
            <a:extLst>
              <a:ext uri="{FF2B5EF4-FFF2-40B4-BE49-F238E27FC236}">
                <a16:creationId xmlns:a16="http://schemas.microsoft.com/office/drawing/2014/main" id="{BF810FCC-16BC-844F-AC67-E18C9A1199B4}"/>
              </a:ext>
            </a:extLst>
          </p:cNvPr>
          <p:cNvSpPr txBox="1"/>
          <p:nvPr userDrawn="1"/>
        </p:nvSpPr>
        <p:spPr>
          <a:xfrm>
            <a:off x="12426295" y="1225550"/>
            <a:ext cx="2000905" cy="461665"/>
          </a:xfrm>
          <a:prstGeom prst="rect">
            <a:avLst/>
          </a:prstGeom>
          <a:noFill/>
        </p:spPr>
        <p:txBody>
          <a:bodyPr wrap="square" rtlCol="0">
            <a:spAutoFit/>
          </a:bodyPr>
          <a:lstStyle/>
          <a:p>
            <a:r>
              <a:rPr lang="en-US" sz="1200" b="1" i="0" dirty="0">
                <a:solidFill>
                  <a:schemeClr val="tx1"/>
                </a:solidFill>
                <a:latin typeface="Calibri" panose="020F0502020204030204" pitchFamily="34" charset="0"/>
                <a:cs typeface="Calibri" panose="020F0502020204030204" pitchFamily="34" charset="0"/>
              </a:rPr>
              <a:t>FOLLOW THE STEPS BELOW TO ADD/EDIT  IMAGES:</a:t>
            </a:r>
          </a:p>
        </p:txBody>
      </p:sp>
      <p:sp>
        <p:nvSpPr>
          <p:cNvPr id="27" name="TextBox 26">
            <a:extLst>
              <a:ext uri="{FF2B5EF4-FFF2-40B4-BE49-F238E27FC236}">
                <a16:creationId xmlns:a16="http://schemas.microsoft.com/office/drawing/2014/main" id="{F2033ADC-9D0C-2B4A-B649-0208F8EE883D}"/>
              </a:ext>
            </a:extLst>
          </p:cNvPr>
          <p:cNvSpPr txBox="1"/>
          <p:nvPr userDrawn="1"/>
        </p:nvSpPr>
        <p:spPr>
          <a:xfrm>
            <a:off x="12426295" y="1738916"/>
            <a:ext cx="2973362" cy="2698175"/>
          </a:xfrm>
          <a:prstGeom prst="rect">
            <a:avLst/>
          </a:prstGeom>
          <a:noFill/>
        </p:spPr>
        <p:txBody>
          <a:bodyPr wrap="square" rtlCol="0">
            <a:spAutoFit/>
          </a:bodyPr>
          <a:lstStyle/>
          <a:p>
            <a:pPr marL="171450" indent="-171450">
              <a:spcAft>
                <a:spcPts val="400"/>
              </a:spcAft>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Either:</a:t>
            </a:r>
          </a:p>
          <a:p>
            <a:pPr marL="628650" lvl="1" indent="-171450">
              <a:spcAft>
                <a:spcPts val="400"/>
              </a:spcAft>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R</a:t>
            </a:r>
            <a:r>
              <a:rPr lang="en-US" sz="1200" b="0" i="0" dirty="0">
                <a:solidFill>
                  <a:schemeClr val="tx1"/>
                </a:solidFill>
                <a:latin typeface="Calibri" panose="020F0502020204030204" pitchFamily="34" charset="0"/>
                <a:cs typeface="Calibri" panose="020F0502020204030204" pitchFamily="34" charset="0"/>
              </a:rPr>
              <a:t>ight click and existing image and select ‘Change Picture &gt; From a file’ from the dialogue box. Or…</a:t>
            </a:r>
          </a:p>
          <a:p>
            <a:pPr marL="628650" lvl="1" indent="-171450">
              <a:spcAft>
                <a:spcPts val="400"/>
              </a:spcAft>
              <a:buFont typeface="Arial" panose="020B0604020202020204" pitchFamily="34" charset="0"/>
              <a:buChar char="•"/>
            </a:pPr>
            <a:r>
              <a:rPr lang="en-US" sz="1200" b="0" i="0" dirty="0">
                <a:solidFill>
                  <a:schemeClr val="tx1"/>
                </a:solidFill>
                <a:latin typeface="Calibri" panose="020F0502020204030204" pitchFamily="34" charset="0"/>
                <a:cs typeface="Calibri" panose="020F0502020204030204" pitchFamily="34" charset="0"/>
              </a:rPr>
              <a:t>Click the image icon in the content placeholder to select a new image</a:t>
            </a:r>
          </a:p>
          <a:p>
            <a:pPr marL="171450" indent="-171450">
              <a:spcAft>
                <a:spcPts val="400"/>
              </a:spcAft>
              <a:buFont typeface="Arial" panose="020B0604020202020204" pitchFamily="34" charset="0"/>
              <a:buChar char="•"/>
            </a:pPr>
            <a:r>
              <a:rPr lang="en-US" sz="1200" b="0" i="0" dirty="0">
                <a:solidFill>
                  <a:schemeClr val="tx1"/>
                </a:solidFill>
                <a:latin typeface="Calibri" panose="020F0502020204030204" pitchFamily="34" charset="0"/>
                <a:cs typeface="Calibri" panose="020F0502020204030204" pitchFamily="34" charset="0"/>
              </a:rPr>
              <a:t>Select a new image from your file system making sure the ratio of your image is around 5:6. (For example  1000px x 1200px)</a:t>
            </a:r>
          </a:p>
          <a:p>
            <a:pPr marL="171450" indent="-171450">
              <a:spcAft>
                <a:spcPts val="400"/>
              </a:spcAft>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Once added, use the scale and crop tools under the ‘Picture Format’ tab to align your image to compliment the layout.</a:t>
            </a:r>
            <a:endParaRPr lang="en-US" sz="1200" b="0" i="0" dirty="0">
              <a:solidFill>
                <a:schemeClr val="tx1"/>
              </a:solidFill>
              <a:latin typeface="Calibri" panose="020F0502020204030204" pitchFamily="34" charset="0"/>
              <a:cs typeface="Calibri" panose="020F0502020204030204" pitchFamily="34" charset="0"/>
            </a:endParaRPr>
          </a:p>
        </p:txBody>
      </p:sp>
      <p:sp>
        <p:nvSpPr>
          <p:cNvPr id="15" name="Slide Number Placeholder 5">
            <a:extLst>
              <a:ext uri="{FF2B5EF4-FFF2-40B4-BE49-F238E27FC236}">
                <a16:creationId xmlns:a16="http://schemas.microsoft.com/office/drawing/2014/main" id="{A8D2FA06-23C8-FD42-A1B3-131E76CC9623}"/>
              </a:ext>
            </a:extLst>
          </p:cNvPr>
          <p:cNvSpPr>
            <a:spLocks noGrp="1"/>
          </p:cNvSpPr>
          <p:nvPr>
            <p:ph type="sldNum" sz="quarter" idx="12"/>
          </p:nvPr>
        </p:nvSpPr>
        <p:spPr>
          <a:xfrm>
            <a:off x="11077903" y="6356354"/>
            <a:ext cx="719297" cy="365125"/>
          </a:xfrm>
        </p:spPr>
        <p:txBody>
          <a:bodyPr/>
          <a:lstStyle>
            <a:lvl1pPr>
              <a:defRPr>
                <a:solidFill>
                  <a:schemeClr val="accent1"/>
                </a:solidFill>
              </a:defRPr>
            </a:lvl1pPr>
          </a:lstStyle>
          <a:p>
            <a:fld id="{ED57F2DB-2ACF-924E-8A74-125BCC5A51D6}" type="slidenum">
              <a:rPr lang="en-US" smtClean="0"/>
              <a:pPr/>
              <a:t>‹#›</a:t>
            </a:fld>
            <a:endParaRPr lang="en-US" dirty="0"/>
          </a:p>
        </p:txBody>
      </p:sp>
      <p:sp>
        <p:nvSpPr>
          <p:cNvPr id="16" name="Text Placeholder 2">
            <a:extLst>
              <a:ext uri="{FF2B5EF4-FFF2-40B4-BE49-F238E27FC236}">
                <a16:creationId xmlns:a16="http://schemas.microsoft.com/office/drawing/2014/main" id="{AAEC1271-C59E-D340-856C-B1368638BEDC}"/>
              </a:ext>
            </a:extLst>
          </p:cNvPr>
          <p:cNvSpPr>
            <a:spLocks noGrp="1"/>
          </p:cNvSpPr>
          <p:nvPr>
            <p:ph type="body" sz="quarter" idx="17" hasCustomPrompt="1"/>
          </p:nvPr>
        </p:nvSpPr>
        <p:spPr>
          <a:xfrm>
            <a:off x="394800" y="6356350"/>
            <a:ext cx="3570287" cy="365125"/>
          </a:xfrm>
        </p:spPr>
        <p:txBody>
          <a:bodyPr anchor="ctr">
            <a:normAutofit/>
          </a:bodyPr>
          <a:lstStyle>
            <a:lvl1pPr marL="0" indent="0">
              <a:buNone/>
              <a:defRPr sz="1200" b="0" i="0">
                <a:solidFill>
                  <a:schemeClr val="tx2">
                    <a:lumMod val="50000"/>
                    <a:lumOff val="50000"/>
                  </a:schemeClr>
                </a:solidFill>
                <a:latin typeface="Calibri" panose="020F0502020204030204" pitchFamily="34" charset="0"/>
                <a:cs typeface="Calibri" panose="020F0502020204030204" pitchFamily="34" charset="0"/>
              </a:defRPr>
            </a:lvl1pPr>
          </a:lstStyle>
          <a:p>
            <a:r>
              <a:rPr lang="en-US" dirty="0"/>
              <a:t>RED BEE MEDIA  |  INTERNAL &amp; CONFIDENTIAL </a:t>
            </a:r>
          </a:p>
        </p:txBody>
      </p:sp>
      <p:sp>
        <p:nvSpPr>
          <p:cNvPr id="17" name="Content Placeholder 2">
            <a:extLst>
              <a:ext uri="{FF2B5EF4-FFF2-40B4-BE49-F238E27FC236}">
                <a16:creationId xmlns:a16="http://schemas.microsoft.com/office/drawing/2014/main" id="{A9DDA6E6-4D8B-3F4A-9F43-C14A708FBAA4}"/>
              </a:ext>
            </a:extLst>
          </p:cNvPr>
          <p:cNvSpPr>
            <a:spLocks noGrp="1"/>
          </p:cNvSpPr>
          <p:nvPr>
            <p:ph sz="half" idx="18"/>
          </p:nvPr>
        </p:nvSpPr>
        <p:spPr>
          <a:xfrm>
            <a:off x="8190200" y="1400814"/>
            <a:ext cx="3584000" cy="4374953"/>
          </a:xfrm>
        </p:spPr>
        <p:txBody>
          <a:bodyPr>
            <a:normAutofit/>
          </a:bodyPr>
          <a:lstStyle>
            <a:lvl1pPr marL="228600" indent="-228600">
              <a:lnSpc>
                <a:spcPct val="100000"/>
              </a:lnSpc>
              <a:tabLst/>
              <a:defRPr sz="1800"/>
            </a:lvl1pPr>
            <a:lvl2pPr marL="488950" indent="-219075">
              <a:lnSpc>
                <a:spcPct val="100000"/>
              </a:lnSpc>
              <a:tabLst/>
              <a:defRPr sz="1200"/>
            </a:lvl2pPr>
            <a:lvl3pPr marL="676275" indent="-187325">
              <a:lnSpc>
                <a:spcPct val="100000"/>
              </a:lnSpc>
              <a:tabLst/>
              <a:defRPr sz="1100"/>
            </a:lvl3pPr>
            <a:lvl4pPr marL="936625" indent="-219075">
              <a:lnSpc>
                <a:spcPct val="100000"/>
              </a:lnSpc>
              <a:tabLst/>
              <a:defRPr sz="1050"/>
            </a:lvl4pPr>
            <a:lvl5pPr marL="1112838" indent="-176213">
              <a:lnSpc>
                <a:spcPct val="100000"/>
              </a:lnSpc>
              <a:tabLst/>
              <a:defRPr sz="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8" name="Graphic 17">
            <a:extLst>
              <a:ext uri="{FF2B5EF4-FFF2-40B4-BE49-F238E27FC236}">
                <a16:creationId xmlns:a16="http://schemas.microsoft.com/office/drawing/2014/main" id="{F9895838-EEEA-4C27-831F-411F0BB8DCF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72049" y="226281"/>
            <a:ext cx="432435" cy="432435"/>
          </a:xfrm>
          <a:prstGeom prst="rect">
            <a:avLst/>
          </a:prstGeom>
        </p:spPr>
      </p:pic>
    </p:spTree>
    <p:extLst>
      <p:ext uri="{BB962C8B-B14F-4D97-AF65-F5344CB8AC3E}">
        <p14:creationId xmlns:p14="http://schemas.microsoft.com/office/powerpoint/2010/main" val="348137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6FED320-7C14-A84D-9030-FDD195BD0775}"/>
              </a:ext>
            </a:extLst>
          </p:cNvPr>
          <p:cNvPicPr>
            <a:picLocks noChangeAspect="1"/>
          </p:cNvPicPr>
          <p:nvPr userDrawn="1"/>
        </p:nvPicPr>
        <p:blipFill>
          <a:blip r:embed="rId2"/>
          <a:srcRect/>
          <a:stretch/>
        </p:blipFill>
        <p:spPr>
          <a:xfrm>
            <a:off x="20648" y="5046875"/>
            <a:ext cx="12150703" cy="1620938"/>
          </a:xfrm>
          <a:prstGeom prst="rect">
            <a:avLst/>
          </a:prstGeom>
        </p:spPr>
      </p:pic>
      <p:sp>
        <p:nvSpPr>
          <p:cNvPr id="2" name="Title 1"/>
          <p:cNvSpPr>
            <a:spLocks noGrp="1"/>
          </p:cNvSpPr>
          <p:nvPr>
            <p:ph type="title" hasCustomPrompt="1"/>
          </p:nvPr>
        </p:nvSpPr>
        <p:spPr>
          <a:xfrm>
            <a:off x="360000" y="224912"/>
            <a:ext cx="11471636" cy="820117"/>
          </a:xfrm>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360000" y="1397001"/>
            <a:ext cx="2598000" cy="4367192"/>
          </a:xfrm>
        </p:spPr>
        <p:txBody>
          <a:bodyPr>
            <a:normAutofit/>
          </a:bodyPr>
          <a:lstStyle>
            <a:lvl1pPr marL="228600" indent="-228600">
              <a:lnSpc>
                <a:spcPct val="100000"/>
              </a:lnSpc>
              <a:tabLst/>
              <a:defRPr sz="1600"/>
            </a:lvl1pPr>
            <a:lvl2pPr marL="488950" indent="-219075">
              <a:lnSpc>
                <a:spcPct val="100000"/>
              </a:lnSpc>
              <a:tabLst/>
              <a:defRPr sz="1100"/>
            </a:lvl2pPr>
            <a:lvl3pPr marL="676275" indent="-187325">
              <a:lnSpc>
                <a:spcPct val="100000"/>
              </a:lnSpc>
              <a:tabLst/>
              <a:defRPr sz="1050"/>
            </a:lvl3pPr>
            <a:lvl4pPr marL="936625" indent="-219075">
              <a:lnSpc>
                <a:spcPct val="100000"/>
              </a:lnSpc>
              <a:tabLst/>
              <a:defRPr sz="1000"/>
            </a:lvl4pPr>
            <a:lvl5pPr marL="1112838" indent="-176213">
              <a:lnSpc>
                <a:spcPct val="100000"/>
              </a:lnSpc>
              <a:tabLst/>
              <a:defRPr sz="7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5" name="Content Placeholder 2">
            <a:extLst>
              <a:ext uri="{FF2B5EF4-FFF2-40B4-BE49-F238E27FC236}">
                <a16:creationId xmlns:a16="http://schemas.microsoft.com/office/drawing/2014/main" id="{E00447EA-7BF7-284E-8B00-3B2253A3BC27}"/>
              </a:ext>
            </a:extLst>
          </p:cNvPr>
          <p:cNvSpPr>
            <a:spLocks noGrp="1"/>
          </p:cNvSpPr>
          <p:nvPr>
            <p:ph sz="half" idx="13"/>
          </p:nvPr>
        </p:nvSpPr>
        <p:spPr>
          <a:xfrm>
            <a:off x="3318000" y="1397001"/>
            <a:ext cx="2598000" cy="4367192"/>
          </a:xfrm>
        </p:spPr>
        <p:txBody>
          <a:bodyPr>
            <a:normAutofit/>
          </a:bodyPr>
          <a:lstStyle>
            <a:lvl1pPr marL="228600" indent="-228600">
              <a:lnSpc>
                <a:spcPct val="100000"/>
              </a:lnSpc>
              <a:tabLst/>
              <a:defRPr sz="1600"/>
            </a:lvl1pPr>
            <a:lvl2pPr marL="488950" indent="-219075">
              <a:lnSpc>
                <a:spcPct val="100000"/>
              </a:lnSpc>
              <a:tabLst/>
              <a:defRPr sz="1100"/>
            </a:lvl2pPr>
            <a:lvl3pPr marL="676275" indent="-187325">
              <a:lnSpc>
                <a:spcPct val="100000"/>
              </a:lnSpc>
              <a:tabLst/>
              <a:defRPr sz="1050"/>
            </a:lvl3pPr>
            <a:lvl4pPr marL="936625" indent="-219075">
              <a:lnSpc>
                <a:spcPct val="100000"/>
              </a:lnSpc>
              <a:tabLst/>
              <a:defRPr sz="1000"/>
            </a:lvl4pPr>
            <a:lvl5pPr marL="1112838" indent="-176213">
              <a:lnSpc>
                <a:spcPct val="100000"/>
              </a:lnSpc>
              <a:tabLst/>
              <a:defRPr sz="7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6" name="Content Placeholder 2">
            <a:extLst>
              <a:ext uri="{FF2B5EF4-FFF2-40B4-BE49-F238E27FC236}">
                <a16:creationId xmlns:a16="http://schemas.microsoft.com/office/drawing/2014/main" id="{BF3499DD-1CB4-914D-9404-83BA0F4BEFF6}"/>
              </a:ext>
            </a:extLst>
          </p:cNvPr>
          <p:cNvSpPr>
            <a:spLocks noGrp="1"/>
          </p:cNvSpPr>
          <p:nvPr>
            <p:ph sz="half" idx="14"/>
          </p:nvPr>
        </p:nvSpPr>
        <p:spPr>
          <a:xfrm>
            <a:off x="6276000" y="1397001"/>
            <a:ext cx="2598000" cy="4367192"/>
          </a:xfrm>
        </p:spPr>
        <p:txBody>
          <a:bodyPr>
            <a:normAutofit/>
          </a:bodyPr>
          <a:lstStyle>
            <a:lvl1pPr marL="228600" indent="-228600">
              <a:lnSpc>
                <a:spcPct val="100000"/>
              </a:lnSpc>
              <a:tabLst/>
              <a:defRPr sz="1600"/>
            </a:lvl1pPr>
            <a:lvl2pPr marL="488950" indent="-219075">
              <a:lnSpc>
                <a:spcPct val="100000"/>
              </a:lnSpc>
              <a:tabLst/>
              <a:defRPr sz="1100"/>
            </a:lvl2pPr>
            <a:lvl3pPr marL="676275" indent="-187325">
              <a:lnSpc>
                <a:spcPct val="100000"/>
              </a:lnSpc>
              <a:tabLst/>
              <a:defRPr sz="1050"/>
            </a:lvl3pPr>
            <a:lvl4pPr marL="936625" indent="-219075">
              <a:lnSpc>
                <a:spcPct val="100000"/>
              </a:lnSpc>
              <a:tabLst/>
              <a:defRPr sz="1000"/>
            </a:lvl4pPr>
            <a:lvl5pPr marL="1112838" indent="-176213">
              <a:lnSpc>
                <a:spcPct val="100000"/>
              </a:lnSpc>
              <a:tabLst/>
              <a:defRPr sz="7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7" name="Content Placeholder 2">
            <a:extLst>
              <a:ext uri="{FF2B5EF4-FFF2-40B4-BE49-F238E27FC236}">
                <a16:creationId xmlns:a16="http://schemas.microsoft.com/office/drawing/2014/main" id="{DE5DDF2F-5B3D-CA41-8294-A9A222275E7C}"/>
              </a:ext>
            </a:extLst>
          </p:cNvPr>
          <p:cNvSpPr>
            <a:spLocks noGrp="1"/>
          </p:cNvSpPr>
          <p:nvPr>
            <p:ph sz="half" idx="15"/>
          </p:nvPr>
        </p:nvSpPr>
        <p:spPr>
          <a:xfrm>
            <a:off x="9233999" y="1397001"/>
            <a:ext cx="2598000" cy="4367192"/>
          </a:xfrm>
        </p:spPr>
        <p:txBody>
          <a:bodyPr>
            <a:normAutofit/>
          </a:bodyPr>
          <a:lstStyle>
            <a:lvl1pPr marL="228600" indent="-228600">
              <a:lnSpc>
                <a:spcPct val="100000"/>
              </a:lnSpc>
              <a:tabLst/>
              <a:defRPr sz="1600"/>
            </a:lvl1pPr>
            <a:lvl2pPr marL="488950" indent="-219075">
              <a:lnSpc>
                <a:spcPct val="100000"/>
              </a:lnSpc>
              <a:tabLst/>
              <a:defRPr sz="1100"/>
            </a:lvl2pPr>
            <a:lvl3pPr marL="676275" indent="-187325">
              <a:lnSpc>
                <a:spcPct val="100000"/>
              </a:lnSpc>
              <a:tabLst/>
              <a:defRPr sz="1050"/>
            </a:lvl3pPr>
            <a:lvl4pPr marL="936625" indent="-219075">
              <a:lnSpc>
                <a:spcPct val="100000"/>
              </a:lnSpc>
              <a:tabLst/>
              <a:defRPr sz="1000"/>
            </a:lvl4pPr>
            <a:lvl5pPr marL="1112838" indent="-176213">
              <a:lnSpc>
                <a:spcPct val="100000"/>
              </a:lnSpc>
              <a:tabLst/>
              <a:defRPr sz="7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Text Placeholder 16">
            <a:extLst>
              <a:ext uri="{FF2B5EF4-FFF2-40B4-BE49-F238E27FC236}">
                <a16:creationId xmlns:a16="http://schemas.microsoft.com/office/drawing/2014/main" id="{D16447C5-F47F-714F-BB76-7A7DE9E115FB}"/>
              </a:ext>
            </a:extLst>
          </p:cNvPr>
          <p:cNvSpPr>
            <a:spLocks noGrp="1"/>
          </p:cNvSpPr>
          <p:nvPr>
            <p:ph type="body" sz="quarter" idx="16"/>
          </p:nvPr>
        </p:nvSpPr>
        <p:spPr>
          <a:xfrm>
            <a:off x="360363" y="623888"/>
            <a:ext cx="11471636" cy="601662"/>
          </a:xfrm>
        </p:spPr>
        <p:txBody>
          <a:bodyPr/>
          <a:lstStyle>
            <a:lvl1pPr marL="0" indent="0">
              <a:buNone/>
              <a:defRPr/>
            </a:lvl1pPr>
          </a:lstStyle>
          <a:p>
            <a:pPr lvl="0"/>
            <a:r>
              <a:rPr lang="en-GB" dirty="0"/>
              <a:t>Click to edit Master text styles</a:t>
            </a:r>
            <a:endParaRPr lang="en-US" dirty="0"/>
          </a:p>
        </p:txBody>
      </p:sp>
      <p:sp>
        <p:nvSpPr>
          <p:cNvPr id="14" name="Slide Number Placeholder 5">
            <a:extLst>
              <a:ext uri="{FF2B5EF4-FFF2-40B4-BE49-F238E27FC236}">
                <a16:creationId xmlns:a16="http://schemas.microsoft.com/office/drawing/2014/main" id="{8381ED65-D95C-4E4E-85EC-E28113481307}"/>
              </a:ext>
            </a:extLst>
          </p:cNvPr>
          <p:cNvSpPr>
            <a:spLocks noGrp="1"/>
          </p:cNvSpPr>
          <p:nvPr>
            <p:ph type="sldNum" sz="quarter" idx="12"/>
          </p:nvPr>
        </p:nvSpPr>
        <p:spPr>
          <a:xfrm>
            <a:off x="11077903" y="6356354"/>
            <a:ext cx="719297" cy="365125"/>
          </a:xfrm>
        </p:spPr>
        <p:txBody>
          <a:bodyPr/>
          <a:lstStyle>
            <a:lvl1pPr>
              <a:defRPr>
                <a:solidFill>
                  <a:schemeClr val="accent1"/>
                </a:solidFill>
              </a:defRPr>
            </a:lvl1pPr>
          </a:lstStyle>
          <a:p>
            <a:fld id="{ED57F2DB-2ACF-924E-8A74-125BCC5A51D6}" type="slidenum">
              <a:rPr lang="en-US" smtClean="0"/>
              <a:pPr/>
              <a:t>‹#›</a:t>
            </a:fld>
            <a:endParaRPr lang="en-US" dirty="0"/>
          </a:p>
        </p:txBody>
      </p:sp>
      <p:sp>
        <p:nvSpPr>
          <p:cNvPr id="15" name="Text Placeholder 2">
            <a:extLst>
              <a:ext uri="{FF2B5EF4-FFF2-40B4-BE49-F238E27FC236}">
                <a16:creationId xmlns:a16="http://schemas.microsoft.com/office/drawing/2014/main" id="{D528330A-EF49-754F-A366-494C614D6A2E}"/>
              </a:ext>
            </a:extLst>
          </p:cNvPr>
          <p:cNvSpPr>
            <a:spLocks noGrp="1"/>
          </p:cNvSpPr>
          <p:nvPr>
            <p:ph type="body" sz="quarter" idx="17" hasCustomPrompt="1"/>
          </p:nvPr>
        </p:nvSpPr>
        <p:spPr>
          <a:xfrm>
            <a:off x="394800" y="6356350"/>
            <a:ext cx="3570287" cy="365125"/>
          </a:xfrm>
        </p:spPr>
        <p:txBody>
          <a:bodyPr anchor="ctr">
            <a:normAutofit/>
          </a:bodyPr>
          <a:lstStyle>
            <a:lvl1pPr marL="0" indent="0">
              <a:buNone/>
              <a:defRPr sz="1200" b="0" i="0">
                <a:solidFill>
                  <a:schemeClr val="tx2">
                    <a:lumMod val="50000"/>
                    <a:lumOff val="50000"/>
                  </a:schemeClr>
                </a:solidFill>
                <a:latin typeface="Calibri" panose="020F0502020204030204" pitchFamily="34" charset="0"/>
                <a:cs typeface="Calibri" panose="020F0502020204030204" pitchFamily="34" charset="0"/>
              </a:defRPr>
            </a:lvl1pPr>
          </a:lstStyle>
          <a:p>
            <a:r>
              <a:rPr lang="en-US" dirty="0"/>
              <a:t>RED BEE MEDIA  |  INTERNAL &amp; CONFIDENTIAL </a:t>
            </a:r>
          </a:p>
        </p:txBody>
      </p:sp>
      <p:pic>
        <p:nvPicPr>
          <p:cNvPr id="16" name="Graphic 15">
            <a:extLst>
              <a:ext uri="{FF2B5EF4-FFF2-40B4-BE49-F238E27FC236}">
                <a16:creationId xmlns:a16="http://schemas.microsoft.com/office/drawing/2014/main" id="{D2690207-1D0A-430A-9274-4F515BD2198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72049" y="226281"/>
            <a:ext cx="432435" cy="432435"/>
          </a:xfrm>
          <a:prstGeom prst="rect">
            <a:avLst/>
          </a:prstGeom>
        </p:spPr>
      </p:pic>
    </p:spTree>
    <p:extLst>
      <p:ext uri="{BB962C8B-B14F-4D97-AF65-F5344CB8AC3E}">
        <p14:creationId xmlns:p14="http://schemas.microsoft.com/office/powerpoint/2010/main" val="218505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BDC02C4-9FA8-C240-9E97-8D81CE98B280}"/>
              </a:ext>
            </a:extLst>
          </p:cNvPr>
          <p:cNvPicPr>
            <a:picLocks noChangeAspect="1"/>
          </p:cNvPicPr>
          <p:nvPr userDrawn="1"/>
        </p:nvPicPr>
        <p:blipFill>
          <a:blip r:embed="rId2"/>
          <a:srcRect/>
          <a:stretch/>
        </p:blipFill>
        <p:spPr>
          <a:xfrm>
            <a:off x="20648" y="5046875"/>
            <a:ext cx="12150703" cy="1620938"/>
          </a:xfrm>
          <a:prstGeom prst="rect">
            <a:avLst/>
          </a:prstGeom>
        </p:spPr>
      </p:pic>
      <p:sp>
        <p:nvSpPr>
          <p:cNvPr id="3" name="Text Placeholder 2"/>
          <p:cNvSpPr>
            <a:spLocks noGrp="1"/>
          </p:cNvSpPr>
          <p:nvPr>
            <p:ph type="body" idx="1" hasCustomPrompt="1"/>
          </p:nvPr>
        </p:nvSpPr>
        <p:spPr>
          <a:xfrm>
            <a:off x="360001" y="1420645"/>
            <a:ext cx="5555999" cy="772878"/>
          </a:xfrm>
        </p:spPr>
        <p:txBody>
          <a:bodyPr anchor="b">
            <a:normAutofit/>
          </a:bodyPr>
          <a:lstStyle>
            <a:lvl1pPr marL="0" indent="0">
              <a:lnSpc>
                <a:spcPts val="2000"/>
              </a:lnSpc>
              <a:buNone/>
              <a:defRPr sz="2000" b="0" i="0">
                <a:solidFill>
                  <a:schemeClr val="accent4"/>
                </a:solidFill>
                <a:latin typeface="Calibri Light" panose="020F0302020204030204" pitchFamily="34" charset="0"/>
                <a:cs typeface="Calibri Light" panose="020F0302020204030204" pitchFamily="34" charset="0"/>
              </a:defRPr>
            </a:lvl1pPr>
            <a:lvl2pPr marL="457196" indent="0">
              <a:buNone/>
              <a:defRPr sz="2000" b="1"/>
            </a:lvl2pPr>
            <a:lvl3pPr marL="914392" indent="0">
              <a:buNone/>
              <a:defRPr sz="1800" b="1"/>
            </a:lvl3pPr>
            <a:lvl4pPr marL="1371589" indent="0">
              <a:buNone/>
              <a:defRPr sz="1600" b="1"/>
            </a:lvl4pPr>
            <a:lvl5pPr marL="1828785" indent="0">
              <a:buNone/>
              <a:defRPr sz="1600" b="1"/>
            </a:lvl5pPr>
            <a:lvl6pPr marL="2285981" indent="0">
              <a:buNone/>
              <a:defRPr sz="1600" b="1"/>
            </a:lvl6pPr>
            <a:lvl7pPr marL="2743177" indent="0">
              <a:buNone/>
              <a:defRPr sz="1600" b="1"/>
            </a:lvl7pPr>
            <a:lvl8pPr marL="3200373" indent="0">
              <a:buNone/>
              <a:defRPr sz="1600" b="1"/>
            </a:lvl8pPr>
            <a:lvl9pPr marL="365757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360001" y="2388619"/>
            <a:ext cx="5556000" cy="3398724"/>
          </a:xfrm>
        </p:spPr>
        <p:txBody>
          <a:bodyPr>
            <a:normAutofit/>
          </a:bodyPr>
          <a:lstStyle>
            <a:lvl1pPr>
              <a:defRPr sz="2000"/>
            </a:lvl1pPr>
            <a:lvl2pPr>
              <a:defRPr sz="1800"/>
            </a:lvl2pPr>
            <a:lvl3pPr>
              <a:defRPr sz="1400"/>
            </a:lvl3pPr>
            <a:lvl4pPr>
              <a:defRPr sz="1200"/>
            </a:lvl4pPr>
            <a:lvl5pP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hasCustomPrompt="1"/>
          </p:nvPr>
        </p:nvSpPr>
        <p:spPr>
          <a:xfrm>
            <a:off x="6276000" y="1420645"/>
            <a:ext cx="5521200" cy="772878"/>
          </a:xfrm>
        </p:spPr>
        <p:txBody>
          <a:bodyPr anchor="b">
            <a:normAutofit/>
          </a:bodyPr>
          <a:lstStyle>
            <a:lvl1pPr marL="0" indent="0">
              <a:lnSpc>
                <a:spcPts val="2000"/>
              </a:lnSpc>
              <a:buNone/>
              <a:defRPr sz="2000" b="0" i="0">
                <a:solidFill>
                  <a:schemeClr val="accent4"/>
                </a:solidFill>
                <a:latin typeface="Calibri Light" panose="020F0302020204030204" pitchFamily="34" charset="0"/>
                <a:cs typeface="Calibri Light" panose="020F0302020204030204" pitchFamily="34" charset="0"/>
              </a:defRPr>
            </a:lvl1pPr>
            <a:lvl2pPr marL="457196" indent="0">
              <a:buNone/>
              <a:defRPr sz="2000" b="1"/>
            </a:lvl2pPr>
            <a:lvl3pPr marL="914392" indent="0">
              <a:buNone/>
              <a:defRPr sz="1800" b="1"/>
            </a:lvl3pPr>
            <a:lvl4pPr marL="1371589" indent="0">
              <a:buNone/>
              <a:defRPr sz="1600" b="1"/>
            </a:lvl4pPr>
            <a:lvl5pPr marL="1828785" indent="0">
              <a:buNone/>
              <a:defRPr sz="1600" b="1"/>
            </a:lvl5pPr>
            <a:lvl6pPr marL="2285981" indent="0">
              <a:buNone/>
              <a:defRPr sz="1600" b="1"/>
            </a:lvl6pPr>
            <a:lvl7pPr marL="2743177" indent="0">
              <a:buNone/>
              <a:defRPr sz="1600" b="1"/>
            </a:lvl7pPr>
            <a:lvl8pPr marL="3200373" indent="0">
              <a:buNone/>
              <a:defRPr sz="1600" b="1"/>
            </a:lvl8pPr>
            <a:lvl9pPr marL="365757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6276000" y="2388619"/>
            <a:ext cx="5521200" cy="3398724"/>
          </a:xfrm>
        </p:spPr>
        <p:txBody>
          <a:bodyPr>
            <a:normAutofit/>
          </a:bodyPr>
          <a:lstStyle>
            <a:lvl1pPr>
              <a:defRPr sz="2000"/>
            </a:lvl1pPr>
            <a:lvl2pPr>
              <a:defRPr sz="1800"/>
            </a:lvl2pPr>
            <a:lvl3pPr>
              <a:defRPr sz="1400"/>
            </a:lvl3pPr>
            <a:lvl4pPr>
              <a:defRPr sz="1200"/>
            </a:lvl4pPr>
            <a:lvl5pP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9">
            <a:extLst>
              <a:ext uri="{FF2B5EF4-FFF2-40B4-BE49-F238E27FC236}">
                <a16:creationId xmlns:a16="http://schemas.microsoft.com/office/drawing/2014/main" id="{3B3E6CFE-DC06-C449-BBCB-941E5AFC4BAE}"/>
              </a:ext>
            </a:extLst>
          </p:cNvPr>
          <p:cNvSpPr>
            <a:spLocks noGrp="1"/>
          </p:cNvSpPr>
          <p:nvPr>
            <p:ph type="title" hasCustomPrompt="1"/>
          </p:nvPr>
        </p:nvSpPr>
        <p:spPr>
          <a:xfrm>
            <a:off x="360000" y="224912"/>
            <a:ext cx="11437200" cy="820117"/>
          </a:xfrm>
        </p:spPr>
        <p:txBody>
          <a:bodyPr/>
          <a:lstStyle/>
          <a:p>
            <a:r>
              <a:rPr lang="en-GB" dirty="0"/>
              <a:t>CLICK TO EDIT MASTER TITLE STYLE</a:t>
            </a:r>
            <a:endParaRPr lang="en-US" dirty="0"/>
          </a:p>
        </p:txBody>
      </p:sp>
      <p:sp>
        <p:nvSpPr>
          <p:cNvPr id="18" name="Text Placeholder 16">
            <a:extLst>
              <a:ext uri="{FF2B5EF4-FFF2-40B4-BE49-F238E27FC236}">
                <a16:creationId xmlns:a16="http://schemas.microsoft.com/office/drawing/2014/main" id="{D26F9BD2-9C85-0645-ABA9-669186ED9B02}"/>
              </a:ext>
            </a:extLst>
          </p:cNvPr>
          <p:cNvSpPr>
            <a:spLocks noGrp="1"/>
          </p:cNvSpPr>
          <p:nvPr>
            <p:ph type="body" sz="quarter" idx="13"/>
          </p:nvPr>
        </p:nvSpPr>
        <p:spPr>
          <a:xfrm>
            <a:off x="360363" y="623888"/>
            <a:ext cx="11437200" cy="601662"/>
          </a:xfrm>
        </p:spPr>
        <p:txBody>
          <a:bodyPr/>
          <a:lstStyle>
            <a:lvl1pPr marL="0" indent="0">
              <a:buNone/>
              <a:defRPr/>
            </a:lvl1pPr>
          </a:lstStyle>
          <a:p>
            <a:pPr lvl="0"/>
            <a:r>
              <a:rPr lang="en-GB" dirty="0"/>
              <a:t>Click to edit Master text styles</a:t>
            </a:r>
            <a:endParaRPr lang="en-US" dirty="0"/>
          </a:p>
        </p:txBody>
      </p:sp>
      <p:sp>
        <p:nvSpPr>
          <p:cNvPr id="19" name="TextBox 18">
            <a:extLst>
              <a:ext uri="{FF2B5EF4-FFF2-40B4-BE49-F238E27FC236}">
                <a16:creationId xmlns:a16="http://schemas.microsoft.com/office/drawing/2014/main" id="{D3020A59-324E-0147-A3AB-61D193CBC36E}"/>
              </a:ext>
            </a:extLst>
          </p:cNvPr>
          <p:cNvSpPr txBox="1"/>
          <p:nvPr userDrawn="1"/>
        </p:nvSpPr>
        <p:spPr>
          <a:xfrm>
            <a:off x="12426295" y="1225550"/>
            <a:ext cx="2000905" cy="461665"/>
          </a:xfrm>
          <a:prstGeom prst="rect">
            <a:avLst/>
          </a:prstGeom>
          <a:noFill/>
        </p:spPr>
        <p:txBody>
          <a:bodyPr wrap="square" rtlCol="0">
            <a:spAutoFit/>
          </a:bodyPr>
          <a:lstStyle/>
          <a:p>
            <a:r>
              <a:rPr lang="en-US" sz="1200" b="1" i="0" dirty="0">
                <a:solidFill>
                  <a:schemeClr val="tx1"/>
                </a:solidFill>
                <a:latin typeface="Calibri" panose="020F0502020204030204" pitchFamily="34" charset="0"/>
                <a:cs typeface="Calibri" panose="020F0502020204030204" pitchFamily="34" charset="0"/>
              </a:rPr>
              <a:t>FOLLOW THE STEPS BELOW TO ADD/EDIT  IMAGES:</a:t>
            </a:r>
          </a:p>
        </p:txBody>
      </p:sp>
      <p:sp>
        <p:nvSpPr>
          <p:cNvPr id="20" name="TextBox 19">
            <a:extLst>
              <a:ext uri="{FF2B5EF4-FFF2-40B4-BE49-F238E27FC236}">
                <a16:creationId xmlns:a16="http://schemas.microsoft.com/office/drawing/2014/main" id="{ECAC0C16-8A0D-454C-84DE-9F25A17FA6ED}"/>
              </a:ext>
            </a:extLst>
          </p:cNvPr>
          <p:cNvSpPr txBox="1"/>
          <p:nvPr userDrawn="1"/>
        </p:nvSpPr>
        <p:spPr>
          <a:xfrm>
            <a:off x="12426295" y="1738916"/>
            <a:ext cx="2973362" cy="2698175"/>
          </a:xfrm>
          <a:prstGeom prst="rect">
            <a:avLst/>
          </a:prstGeom>
          <a:noFill/>
        </p:spPr>
        <p:txBody>
          <a:bodyPr wrap="square" rtlCol="0">
            <a:spAutoFit/>
          </a:bodyPr>
          <a:lstStyle/>
          <a:p>
            <a:pPr marL="171450" indent="-171450">
              <a:spcAft>
                <a:spcPts val="400"/>
              </a:spcAft>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Either:</a:t>
            </a:r>
          </a:p>
          <a:p>
            <a:pPr marL="628650" lvl="1" indent="-171450">
              <a:spcAft>
                <a:spcPts val="400"/>
              </a:spcAft>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R</a:t>
            </a:r>
            <a:r>
              <a:rPr lang="en-US" sz="1200" b="0" i="0" dirty="0">
                <a:solidFill>
                  <a:schemeClr val="tx1"/>
                </a:solidFill>
                <a:latin typeface="Calibri" panose="020F0502020204030204" pitchFamily="34" charset="0"/>
                <a:cs typeface="Calibri" panose="020F0502020204030204" pitchFamily="34" charset="0"/>
              </a:rPr>
              <a:t>ight click and existing image and select ‘Change Picture &gt; From a file’ from the dialogue box. Or…</a:t>
            </a:r>
          </a:p>
          <a:p>
            <a:pPr marL="628650" lvl="1" indent="-171450">
              <a:spcAft>
                <a:spcPts val="400"/>
              </a:spcAft>
              <a:buFont typeface="Arial" panose="020B0604020202020204" pitchFamily="34" charset="0"/>
              <a:buChar char="•"/>
            </a:pPr>
            <a:r>
              <a:rPr lang="en-US" sz="1200" b="0" i="0" dirty="0">
                <a:solidFill>
                  <a:schemeClr val="tx1"/>
                </a:solidFill>
                <a:latin typeface="Calibri" panose="020F0502020204030204" pitchFamily="34" charset="0"/>
                <a:cs typeface="Calibri" panose="020F0502020204030204" pitchFamily="34" charset="0"/>
              </a:rPr>
              <a:t>Click the image icon in the content placeholder to select a new image</a:t>
            </a:r>
          </a:p>
          <a:p>
            <a:pPr marL="171450" indent="-171450">
              <a:spcAft>
                <a:spcPts val="400"/>
              </a:spcAft>
              <a:buFont typeface="Arial" panose="020B0604020202020204" pitchFamily="34" charset="0"/>
              <a:buChar char="•"/>
            </a:pPr>
            <a:r>
              <a:rPr lang="en-US" sz="1200" b="0" i="0" dirty="0">
                <a:solidFill>
                  <a:schemeClr val="tx1"/>
                </a:solidFill>
                <a:latin typeface="Calibri" panose="020F0502020204030204" pitchFamily="34" charset="0"/>
                <a:cs typeface="Calibri" panose="020F0502020204030204" pitchFamily="34" charset="0"/>
              </a:rPr>
              <a:t>Select a new image from your file system making sure the ratio of your image is around 1:1. (For example  1000px x 1000px)</a:t>
            </a:r>
          </a:p>
          <a:p>
            <a:pPr marL="171450" indent="-171450">
              <a:spcAft>
                <a:spcPts val="400"/>
              </a:spcAft>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Once added, use the scale and crop tools under the ‘Picture Format’ tab to align your image to compliment the layout.</a:t>
            </a:r>
            <a:endParaRPr lang="en-US" sz="1200" b="0" i="0" dirty="0">
              <a:solidFill>
                <a:schemeClr val="tx1"/>
              </a:solidFill>
              <a:latin typeface="Calibri" panose="020F0502020204030204" pitchFamily="34" charset="0"/>
              <a:cs typeface="Calibri" panose="020F0502020204030204" pitchFamily="34" charset="0"/>
            </a:endParaRPr>
          </a:p>
        </p:txBody>
      </p:sp>
      <p:sp>
        <p:nvSpPr>
          <p:cNvPr id="16" name="Slide Number Placeholder 5">
            <a:extLst>
              <a:ext uri="{FF2B5EF4-FFF2-40B4-BE49-F238E27FC236}">
                <a16:creationId xmlns:a16="http://schemas.microsoft.com/office/drawing/2014/main" id="{FC5D366D-AC51-6E4B-8586-FEAAE8015C87}"/>
              </a:ext>
            </a:extLst>
          </p:cNvPr>
          <p:cNvSpPr>
            <a:spLocks noGrp="1"/>
          </p:cNvSpPr>
          <p:nvPr>
            <p:ph type="sldNum" sz="quarter" idx="12"/>
          </p:nvPr>
        </p:nvSpPr>
        <p:spPr>
          <a:xfrm>
            <a:off x="11077903" y="6356354"/>
            <a:ext cx="719297" cy="365125"/>
          </a:xfrm>
        </p:spPr>
        <p:txBody>
          <a:bodyPr/>
          <a:lstStyle>
            <a:lvl1pPr>
              <a:defRPr>
                <a:solidFill>
                  <a:schemeClr val="accent1"/>
                </a:solidFill>
              </a:defRPr>
            </a:lvl1pPr>
          </a:lstStyle>
          <a:p>
            <a:fld id="{ED57F2DB-2ACF-924E-8A74-125BCC5A51D6}" type="slidenum">
              <a:rPr lang="en-US" smtClean="0"/>
              <a:pPr/>
              <a:t>‹#›</a:t>
            </a:fld>
            <a:endParaRPr lang="en-US" dirty="0"/>
          </a:p>
        </p:txBody>
      </p:sp>
      <p:sp>
        <p:nvSpPr>
          <p:cNvPr id="17" name="Text Placeholder 2">
            <a:extLst>
              <a:ext uri="{FF2B5EF4-FFF2-40B4-BE49-F238E27FC236}">
                <a16:creationId xmlns:a16="http://schemas.microsoft.com/office/drawing/2014/main" id="{2A459A98-40F8-ED47-ACC7-06EFB465B49E}"/>
              </a:ext>
            </a:extLst>
          </p:cNvPr>
          <p:cNvSpPr>
            <a:spLocks noGrp="1"/>
          </p:cNvSpPr>
          <p:nvPr>
            <p:ph type="body" sz="quarter" idx="14" hasCustomPrompt="1"/>
          </p:nvPr>
        </p:nvSpPr>
        <p:spPr>
          <a:xfrm>
            <a:off x="394800" y="6356350"/>
            <a:ext cx="3570287" cy="365125"/>
          </a:xfrm>
        </p:spPr>
        <p:txBody>
          <a:bodyPr anchor="ctr">
            <a:normAutofit/>
          </a:bodyPr>
          <a:lstStyle>
            <a:lvl1pPr marL="0" indent="0">
              <a:buNone/>
              <a:defRPr sz="1200" b="0" i="0">
                <a:solidFill>
                  <a:schemeClr val="tx2">
                    <a:lumMod val="50000"/>
                    <a:lumOff val="50000"/>
                  </a:schemeClr>
                </a:solidFill>
                <a:latin typeface="Calibri" panose="020F0502020204030204" pitchFamily="34" charset="0"/>
                <a:cs typeface="Calibri" panose="020F0502020204030204" pitchFamily="34" charset="0"/>
              </a:defRPr>
            </a:lvl1pPr>
          </a:lstStyle>
          <a:p>
            <a:r>
              <a:rPr lang="en-US" dirty="0"/>
              <a:t>RED BEE MEDIA  |  INTERNAL &amp; CONFIDENTIAL </a:t>
            </a:r>
          </a:p>
        </p:txBody>
      </p:sp>
      <p:pic>
        <p:nvPicPr>
          <p:cNvPr id="21" name="Graphic 20">
            <a:extLst>
              <a:ext uri="{FF2B5EF4-FFF2-40B4-BE49-F238E27FC236}">
                <a16:creationId xmlns:a16="http://schemas.microsoft.com/office/drawing/2014/main" id="{10A07E2E-2354-44CF-8CC8-EF3D556F897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72049" y="226281"/>
            <a:ext cx="432435" cy="432435"/>
          </a:xfrm>
          <a:prstGeom prst="rect">
            <a:avLst/>
          </a:prstGeom>
        </p:spPr>
      </p:pic>
    </p:spTree>
    <p:extLst>
      <p:ext uri="{BB962C8B-B14F-4D97-AF65-F5344CB8AC3E}">
        <p14:creationId xmlns:p14="http://schemas.microsoft.com/office/powerpoint/2010/main" val="318572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08130A1-2ACB-244C-BC40-8CF9A85B2D6A}"/>
              </a:ext>
            </a:extLst>
          </p:cNvPr>
          <p:cNvPicPr>
            <a:picLocks noChangeAspect="1"/>
          </p:cNvPicPr>
          <p:nvPr userDrawn="1"/>
        </p:nvPicPr>
        <p:blipFill>
          <a:blip r:embed="rId2"/>
          <a:srcRect/>
          <a:stretch/>
        </p:blipFill>
        <p:spPr>
          <a:xfrm>
            <a:off x="20648" y="5046875"/>
            <a:ext cx="12150703" cy="1620938"/>
          </a:xfrm>
          <a:prstGeom prst="rect">
            <a:avLst/>
          </a:prstGeom>
        </p:spPr>
      </p:pic>
      <p:sp>
        <p:nvSpPr>
          <p:cNvPr id="3" name="Text Placeholder 2"/>
          <p:cNvSpPr>
            <a:spLocks noGrp="1"/>
          </p:cNvSpPr>
          <p:nvPr>
            <p:ph type="body" idx="1" hasCustomPrompt="1"/>
          </p:nvPr>
        </p:nvSpPr>
        <p:spPr>
          <a:xfrm>
            <a:off x="360001" y="1404941"/>
            <a:ext cx="3584000" cy="772878"/>
          </a:xfrm>
        </p:spPr>
        <p:txBody>
          <a:bodyPr anchor="b">
            <a:noAutofit/>
          </a:bodyPr>
          <a:lstStyle>
            <a:lvl1pPr marL="0" indent="0">
              <a:lnSpc>
                <a:spcPts val="1800"/>
              </a:lnSpc>
              <a:buNone/>
              <a:defRPr sz="1800" b="0" i="0">
                <a:solidFill>
                  <a:schemeClr val="accent4"/>
                </a:solidFill>
                <a:latin typeface="Calibri Light" panose="020F0302020204030204" pitchFamily="34" charset="0"/>
                <a:cs typeface="Calibri Light" panose="020F0302020204030204" pitchFamily="34" charset="0"/>
              </a:defRPr>
            </a:lvl1pPr>
            <a:lvl2pPr marL="457196" indent="0">
              <a:buNone/>
              <a:defRPr sz="2000" b="1"/>
            </a:lvl2pPr>
            <a:lvl3pPr marL="914392" indent="0">
              <a:buNone/>
              <a:defRPr sz="1800" b="1"/>
            </a:lvl3pPr>
            <a:lvl4pPr marL="1371589" indent="0">
              <a:buNone/>
              <a:defRPr sz="1600" b="1"/>
            </a:lvl4pPr>
            <a:lvl5pPr marL="1828785" indent="0">
              <a:buNone/>
              <a:defRPr sz="1600" b="1"/>
            </a:lvl5pPr>
            <a:lvl6pPr marL="2285981" indent="0">
              <a:buNone/>
              <a:defRPr sz="1600" b="1"/>
            </a:lvl6pPr>
            <a:lvl7pPr marL="2743177" indent="0">
              <a:buNone/>
              <a:defRPr sz="1600" b="1"/>
            </a:lvl7pPr>
            <a:lvl8pPr marL="3200373" indent="0">
              <a:buNone/>
              <a:defRPr sz="1600" b="1"/>
            </a:lvl8pPr>
            <a:lvl9pPr marL="3657570" indent="0">
              <a:buNone/>
              <a:defRPr sz="1600" b="1"/>
            </a:lvl9pPr>
          </a:lstStyle>
          <a:p>
            <a:pPr lvl="0"/>
            <a:r>
              <a:rPr lang="en-GB" dirty="0"/>
              <a:t>CLICK TO EDIT MASTER TEXT STYLES</a:t>
            </a:r>
          </a:p>
        </p:txBody>
      </p:sp>
      <p:sp>
        <p:nvSpPr>
          <p:cNvPr id="5" name="Text Placeholder 4"/>
          <p:cNvSpPr>
            <a:spLocks noGrp="1"/>
          </p:cNvSpPr>
          <p:nvPr>
            <p:ph type="body" sz="quarter" idx="3" hasCustomPrompt="1"/>
          </p:nvPr>
        </p:nvSpPr>
        <p:spPr>
          <a:xfrm>
            <a:off x="4304000" y="1404941"/>
            <a:ext cx="3583999" cy="772878"/>
          </a:xfrm>
        </p:spPr>
        <p:txBody>
          <a:bodyPr anchor="b">
            <a:noAutofit/>
          </a:bodyPr>
          <a:lstStyle>
            <a:lvl1pPr marL="0" indent="0">
              <a:lnSpc>
                <a:spcPts val="1800"/>
              </a:lnSpc>
              <a:buNone/>
              <a:defRPr sz="1800" b="0" i="0">
                <a:solidFill>
                  <a:schemeClr val="accent4"/>
                </a:solidFill>
                <a:latin typeface="Calibri Light" panose="020F0302020204030204" pitchFamily="34" charset="0"/>
                <a:cs typeface="Calibri Light" panose="020F0302020204030204" pitchFamily="34" charset="0"/>
              </a:defRPr>
            </a:lvl1pPr>
            <a:lvl2pPr marL="457196" indent="0">
              <a:buNone/>
              <a:defRPr sz="2000" b="1"/>
            </a:lvl2pPr>
            <a:lvl3pPr marL="914392" indent="0">
              <a:buNone/>
              <a:defRPr sz="1800" b="1"/>
            </a:lvl3pPr>
            <a:lvl4pPr marL="1371589" indent="0">
              <a:buNone/>
              <a:defRPr sz="1600" b="1"/>
            </a:lvl4pPr>
            <a:lvl5pPr marL="1828785" indent="0">
              <a:buNone/>
              <a:defRPr sz="1600" b="1"/>
            </a:lvl5pPr>
            <a:lvl6pPr marL="2285981" indent="0">
              <a:buNone/>
              <a:defRPr sz="1600" b="1"/>
            </a:lvl6pPr>
            <a:lvl7pPr marL="2743177" indent="0">
              <a:buNone/>
              <a:defRPr sz="1600" b="1"/>
            </a:lvl7pPr>
            <a:lvl8pPr marL="3200373" indent="0">
              <a:buNone/>
              <a:defRPr sz="1600" b="1"/>
            </a:lvl8pPr>
            <a:lvl9pPr marL="3657570" indent="0">
              <a:buNone/>
              <a:defRPr sz="1600" b="1"/>
            </a:lvl9pPr>
          </a:lstStyle>
          <a:p>
            <a:pPr lvl="0"/>
            <a:r>
              <a:rPr lang="en-GB" dirty="0"/>
              <a:t>CLICK TO EDIT MASTER TEXT STYLES</a:t>
            </a:r>
          </a:p>
        </p:txBody>
      </p:sp>
      <p:sp>
        <p:nvSpPr>
          <p:cNvPr id="21" name="Text Placeholder 4">
            <a:extLst>
              <a:ext uri="{FF2B5EF4-FFF2-40B4-BE49-F238E27FC236}">
                <a16:creationId xmlns:a16="http://schemas.microsoft.com/office/drawing/2014/main" id="{7A7BB89D-D293-7B4C-831B-34F92E6D4859}"/>
              </a:ext>
            </a:extLst>
          </p:cNvPr>
          <p:cNvSpPr>
            <a:spLocks noGrp="1"/>
          </p:cNvSpPr>
          <p:nvPr>
            <p:ph type="body" sz="quarter" idx="13" hasCustomPrompt="1"/>
          </p:nvPr>
        </p:nvSpPr>
        <p:spPr>
          <a:xfrm>
            <a:off x="8248000" y="1404941"/>
            <a:ext cx="3583999" cy="772878"/>
          </a:xfrm>
        </p:spPr>
        <p:txBody>
          <a:bodyPr anchor="b">
            <a:noAutofit/>
          </a:bodyPr>
          <a:lstStyle>
            <a:lvl1pPr marL="0" indent="0">
              <a:lnSpc>
                <a:spcPts val="1800"/>
              </a:lnSpc>
              <a:buNone/>
              <a:defRPr sz="1800" b="0" i="0">
                <a:solidFill>
                  <a:schemeClr val="accent4"/>
                </a:solidFill>
                <a:latin typeface="Calibri Light" panose="020F0302020204030204" pitchFamily="34" charset="0"/>
                <a:cs typeface="Calibri Light" panose="020F0302020204030204" pitchFamily="34" charset="0"/>
              </a:defRPr>
            </a:lvl1pPr>
            <a:lvl2pPr marL="457196" indent="0">
              <a:buNone/>
              <a:defRPr sz="2000" b="1"/>
            </a:lvl2pPr>
            <a:lvl3pPr marL="914392" indent="0">
              <a:buNone/>
              <a:defRPr sz="1800" b="1"/>
            </a:lvl3pPr>
            <a:lvl4pPr marL="1371589" indent="0">
              <a:buNone/>
              <a:defRPr sz="1600" b="1"/>
            </a:lvl4pPr>
            <a:lvl5pPr marL="1828785" indent="0">
              <a:buNone/>
              <a:defRPr sz="1600" b="1"/>
            </a:lvl5pPr>
            <a:lvl6pPr marL="2285981" indent="0">
              <a:buNone/>
              <a:defRPr sz="1600" b="1"/>
            </a:lvl6pPr>
            <a:lvl7pPr marL="2743177" indent="0">
              <a:buNone/>
              <a:defRPr sz="1600" b="1"/>
            </a:lvl7pPr>
            <a:lvl8pPr marL="3200373" indent="0">
              <a:buNone/>
              <a:defRPr sz="1600" b="1"/>
            </a:lvl8pPr>
            <a:lvl9pPr marL="3657570" indent="0">
              <a:buNone/>
              <a:defRPr sz="1600" b="1"/>
            </a:lvl9pPr>
          </a:lstStyle>
          <a:p>
            <a:pPr lvl="0"/>
            <a:r>
              <a:rPr lang="en-GB" dirty="0"/>
              <a:t>CLICK TO EDIT MASTER TEXT STYLES</a:t>
            </a:r>
          </a:p>
        </p:txBody>
      </p:sp>
      <p:sp>
        <p:nvSpPr>
          <p:cNvPr id="27" name="Content Placeholder 2">
            <a:extLst>
              <a:ext uri="{FF2B5EF4-FFF2-40B4-BE49-F238E27FC236}">
                <a16:creationId xmlns:a16="http://schemas.microsoft.com/office/drawing/2014/main" id="{C869B973-EF1B-314E-A81C-89D658DD3E42}"/>
              </a:ext>
            </a:extLst>
          </p:cNvPr>
          <p:cNvSpPr>
            <a:spLocks noGrp="1"/>
          </p:cNvSpPr>
          <p:nvPr>
            <p:ph sz="half" idx="14"/>
          </p:nvPr>
        </p:nvSpPr>
        <p:spPr>
          <a:xfrm>
            <a:off x="359999" y="2342586"/>
            <a:ext cx="3583999" cy="3398457"/>
          </a:xfrm>
        </p:spPr>
        <p:txBody>
          <a:bodyPr>
            <a:normAutofit/>
          </a:bodyPr>
          <a:lstStyle>
            <a:lvl1pPr marL="228600" indent="-228600">
              <a:lnSpc>
                <a:spcPct val="100000"/>
              </a:lnSpc>
              <a:tabLst/>
              <a:defRPr sz="1800"/>
            </a:lvl1pPr>
            <a:lvl2pPr marL="488950" indent="-219075">
              <a:lnSpc>
                <a:spcPct val="100000"/>
              </a:lnSpc>
              <a:tabLst/>
              <a:defRPr sz="1200"/>
            </a:lvl2pPr>
            <a:lvl3pPr marL="676275" indent="-187325">
              <a:lnSpc>
                <a:spcPct val="100000"/>
              </a:lnSpc>
              <a:tabLst/>
              <a:defRPr sz="1100"/>
            </a:lvl3pPr>
            <a:lvl4pPr marL="936625" indent="-219075">
              <a:lnSpc>
                <a:spcPct val="100000"/>
              </a:lnSpc>
              <a:tabLst/>
              <a:defRPr sz="1050"/>
            </a:lvl4pPr>
            <a:lvl5pPr marL="1112838" indent="-176213">
              <a:lnSpc>
                <a:spcPct val="100000"/>
              </a:lnSpc>
              <a:tabLst/>
              <a:defRPr sz="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8" name="Content Placeholder 2">
            <a:extLst>
              <a:ext uri="{FF2B5EF4-FFF2-40B4-BE49-F238E27FC236}">
                <a16:creationId xmlns:a16="http://schemas.microsoft.com/office/drawing/2014/main" id="{BF48C9CD-B311-C84D-A75F-122CF92B323D}"/>
              </a:ext>
            </a:extLst>
          </p:cNvPr>
          <p:cNvSpPr>
            <a:spLocks noGrp="1"/>
          </p:cNvSpPr>
          <p:nvPr>
            <p:ph sz="half" idx="15"/>
          </p:nvPr>
        </p:nvSpPr>
        <p:spPr>
          <a:xfrm>
            <a:off x="4304000" y="2342586"/>
            <a:ext cx="3584000" cy="3398457"/>
          </a:xfrm>
        </p:spPr>
        <p:txBody>
          <a:bodyPr>
            <a:normAutofit/>
          </a:bodyPr>
          <a:lstStyle>
            <a:lvl1pPr marL="228600" indent="-228600">
              <a:lnSpc>
                <a:spcPct val="100000"/>
              </a:lnSpc>
              <a:tabLst/>
              <a:defRPr sz="1800"/>
            </a:lvl1pPr>
            <a:lvl2pPr marL="488950" indent="-219075">
              <a:lnSpc>
                <a:spcPct val="100000"/>
              </a:lnSpc>
              <a:tabLst/>
              <a:defRPr sz="1200"/>
            </a:lvl2pPr>
            <a:lvl3pPr marL="676275" indent="-187325">
              <a:lnSpc>
                <a:spcPct val="100000"/>
              </a:lnSpc>
              <a:tabLst/>
              <a:defRPr sz="1100"/>
            </a:lvl3pPr>
            <a:lvl4pPr marL="936625" indent="-219075">
              <a:lnSpc>
                <a:spcPct val="100000"/>
              </a:lnSpc>
              <a:tabLst/>
              <a:defRPr sz="1050"/>
            </a:lvl4pPr>
            <a:lvl5pPr marL="1112838" indent="-176213">
              <a:lnSpc>
                <a:spcPct val="100000"/>
              </a:lnSpc>
              <a:tabLst/>
              <a:defRPr sz="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9" name="Content Placeholder 2">
            <a:extLst>
              <a:ext uri="{FF2B5EF4-FFF2-40B4-BE49-F238E27FC236}">
                <a16:creationId xmlns:a16="http://schemas.microsoft.com/office/drawing/2014/main" id="{91A0DD8D-7350-1A4D-BCB5-E9B4FBDEDA43}"/>
              </a:ext>
            </a:extLst>
          </p:cNvPr>
          <p:cNvSpPr>
            <a:spLocks noGrp="1"/>
          </p:cNvSpPr>
          <p:nvPr>
            <p:ph sz="half" idx="16"/>
          </p:nvPr>
        </p:nvSpPr>
        <p:spPr>
          <a:xfrm>
            <a:off x="8248001" y="2357210"/>
            <a:ext cx="3583580" cy="3383833"/>
          </a:xfrm>
        </p:spPr>
        <p:txBody>
          <a:bodyPr>
            <a:normAutofit/>
          </a:bodyPr>
          <a:lstStyle>
            <a:lvl1pPr marL="228600" indent="-228600">
              <a:lnSpc>
                <a:spcPct val="100000"/>
              </a:lnSpc>
              <a:tabLst/>
              <a:defRPr sz="1800"/>
            </a:lvl1pPr>
            <a:lvl2pPr marL="488950" indent="-219075">
              <a:lnSpc>
                <a:spcPct val="100000"/>
              </a:lnSpc>
              <a:tabLst/>
              <a:defRPr sz="1200"/>
            </a:lvl2pPr>
            <a:lvl3pPr marL="676275" indent="-187325">
              <a:lnSpc>
                <a:spcPct val="100000"/>
              </a:lnSpc>
              <a:tabLst/>
              <a:defRPr sz="1100"/>
            </a:lvl3pPr>
            <a:lvl4pPr marL="936625" indent="-219075">
              <a:lnSpc>
                <a:spcPct val="100000"/>
              </a:lnSpc>
              <a:tabLst/>
              <a:defRPr sz="1050"/>
            </a:lvl4pPr>
            <a:lvl5pPr marL="1112838" indent="-176213">
              <a:lnSpc>
                <a:spcPct val="100000"/>
              </a:lnSpc>
              <a:tabLst/>
              <a:defRPr sz="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3">
            <a:extLst>
              <a:ext uri="{FF2B5EF4-FFF2-40B4-BE49-F238E27FC236}">
                <a16:creationId xmlns:a16="http://schemas.microsoft.com/office/drawing/2014/main" id="{AF76E542-872B-2645-8288-B7FFC23D904D}"/>
              </a:ext>
            </a:extLst>
          </p:cNvPr>
          <p:cNvSpPr>
            <a:spLocks noGrp="1"/>
          </p:cNvSpPr>
          <p:nvPr>
            <p:ph type="title" hasCustomPrompt="1"/>
          </p:nvPr>
        </p:nvSpPr>
        <p:spPr>
          <a:xfrm>
            <a:off x="359999" y="224912"/>
            <a:ext cx="11471581" cy="820117"/>
          </a:xfrm>
        </p:spPr>
        <p:txBody>
          <a:bodyPr/>
          <a:lstStyle/>
          <a:p>
            <a:r>
              <a:rPr lang="en-GB" dirty="0"/>
              <a:t>CLICK TO EDIT MASTER TITLE STYLE</a:t>
            </a:r>
            <a:endParaRPr lang="en-US" dirty="0"/>
          </a:p>
        </p:txBody>
      </p:sp>
      <p:sp>
        <p:nvSpPr>
          <p:cNvPr id="20" name="Text Placeholder 16">
            <a:extLst>
              <a:ext uri="{FF2B5EF4-FFF2-40B4-BE49-F238E27FC236}">
                <a16:creationId xmlns:a16="http://schemas.microsoft.com/office/drawing/2014/main" id="{2CE9A542-B701-9F48-81C8-F9ACD8C5781E}"/>
              </a:ext>
            </a:extLst>
          </p:cNvPr>
          <p:cNvSpPr>
            <a:spLocks noGrp="1"/>
          </p:cNvSpPr>
          <p:nvPr>
            <p:ph type="body" sz="quarter" idx="17"/>
          </p:nvPr>
        </p:nvSpPr>
        <p:spPr>
          <a:xfrm>
            <a:off x="360363" y="623888"/>
            <a:ext cx="11471192" cy="601662"/>
          </a:xfrm>
        </p:spPr>
        <p:txBody>
          <a:bodyPr/>
          <a:lstStyle>
            <a:lvl1pPr marL="0" indent="0">
              <a:buNone/>
              <a:defRPr/>
            </a:lvl1pPr>
          </a:lstStyle>
          <a:p>
            <a:pPr lvl="0"/>
            <a:r>
              <a:rPr lang="en-GB" dirty="0"/>
              <a:t>Click to edit Master text styles</a:t>
            </a:r>
            <a:endParaRPr lang="en-US" dirty="0"/>
          </a:p>
        </p:txBody>
      </p:sp>
      <p:sp>
        <p:nvSpPr>
          <p:cNvPr id="22" name="TextBox 21">
            <a:extLst>
              <a:ext uri="{FF2B5EF4-FFF2-40B4-BE49-F238E27FC236}">
                <a16:creationId xmlns:a16="http://schemas.microsoft.com/office/drawing/2014/main" id="{3394E7DD-1BFA-244F-AAF1-C45E27542601}"/>
              </a:ext>
            </a:extLst>
          </p:cNvPr>
          <p:cNvSpPr txBox="1"/>
          <p:nvPr userDrawn="1"/>
        </p:nvSpPr>
        <p:spPr>
          <a:xfrm>
            <a:off x="12426295" y="1225550"/>
            <a:ext cx="2000905" cy="461665"/>
          </a:xfrm>
          <a:prstGeom prst="rect">
            <a:avLst/>
          </a:prstGeom>
          <a:noFill/>
        </p:spPr>
        <p:txBody>
          <a:bodyPr wrap="square" rtlCol="0">
            <a:spAutoFit/>
          </a:bodyPr>
          <a:lstStyle/>
          <a:p>
            <a:r>
              <a:rPr lang="en-US" sz="1200" b="1" i="0" dirty="0">
                <a:solidFill>
                  <a:schemeClr val="tx1"/>
                </a:solidFill>
                <a:latin typeface="Calibri" panose="020F0502020204030204" pitchFamily="34" charset="0"/>
                <a:cs typeface="Calibri" panose="020F0502020204030204" pitchFamily="34" charset="0"/>
              </a:rPr>
              <a:t>FOLLOW THE STEPS BELOW TO ADD/EDIT  IMAGES:</a:t>
            </a:r>
          </a:p>
        </p:txBody>
      </p:sp>
      <p:sp>
        <p:nvSpPr>
          <p:cNvPr id="23" name="TextBox 22">
            <a:extLst>
              <a:ext uri="{FF2B5EF4-FFF2-40B4-BE49-F238E27FC236}">
                <a16:creationId xmlns:a16="http://schemas.microsoft.com/office/drawing/2014/main" id="{071CA685-B573-7C4D-8FB7-4E02634C78D3}"/>
              </a:ext>
            </a:extLst>
          </p:cNvPr>
          <p:cNvSpPr txBox="1"/>
          <p:nvPr userDrawn="1"/>
        </p:nvSpPr>
        <p:spPr>
          <a:xfrm>
            <a:off x="12426295" y="1738916"/>
            <a:ext cx="2973362" cy="2698175"/>
          </a:xfrm>
          <a:prstGeom prst="rect">
            <a:avLst/>
          </a:prstGeom>
          <a:noFill/>
        </p:spPr>
        <p:txBody>
          <a:bodyPr wrap="square" rtlCol="0">
            <a:spAutoFit/>
          </a:bodyPr>
          <a:lstStyle/>
          <a:p>
            <a:pPr marL="171450" indent="-171450">
              <a:spcAft>
                <a:spcPts val="400"/>
              </a:spcAft>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Either:</a:t>
            </a:r>
          </a:p>
          <a:p>
            <a:pPr marL="628650" lvl="1" indent="-171450">
              <a:spcAft>
                <a:spcPts val="400"/>
              </a:spcAft>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R</a:t>
            </a:r>
            <a:r>
              <a:rPr lang="en-US" sz="1200" b="0" i="0" dirty="0">
                <a:solidFill>
                  <a:schemeClr val="tx1"/>
                </a:solidFill>
                <a:latin typeface="Calibri" panose="020F0502020204030204" pitchFamily="34" charset="0"/>
                <a:cs typeface="Calibri" panose="020F0502020204030204" pitchFamily="34" charset="0"/>
              </a:rPr>
              <a:t>ight click and existing image and select ‘Change Picture &gt; From a file’ from the dialogue box. Or…</a:t>
            </a:r>
          </a:p>
          <a:p>
            <a:pPr marL="628650" lvl="1" indent="-171450">
              <a:spcAft>
                <a:spcPts val="400"/>
              </a:spcAft>
              <a:buFont typeface="Arial" panose="020B0604020202020204" pitchFamily="34" charset="0"/>
              <a:buChar char="•"/>
            </a:pPr>
            <a:r>
              <a:rPr lang="en-US" sz="1200" b="0" i="0" dirty="0">
                <a:solidFill>
                  <a:schemeClr val="tx1"/>
                </a:solidFill>
                <a:latin typeface="Calibri" panose="020F0502020204030204" pitchFamily="34" charset="0"/>
                <a:cs typeface="Calibri" panose="020F0502020204030204" pitchFamily="34" charset="0"/>
              </a:rPr>
              <a:t>Click the image icon in the content placeholder to select a new image</a:t>
            </a:r>
          </a:p>
          <a:p>
            <a:pPr marL="171450" indent="-171450">
              <a:spcAft>
                <a:spcPts val="400"/>
              </a:spcAft>
              <a:buFont typeface="Arial" panose="020B0604020202020204" pitchFamily="34" charset="0"/>
              <a:buChar char="•"/>
            </a:pPr>
            <a:r>
              <a:rPr lang="en-US" sz="1200" b="0" i="0" dirty="0">
                <a:solidFill>
                  <a:schemeClr val="tx1"/>
                </a:solidFill>
                <a:latin typeface="Calibri" panose="020F0502020204030204" pitchFamily="34" charset="0"/>
                <a:cs typeface="Calibri" panose="020F0502020204030204" pitchFamily="34" charset="0"/>
              </a:rPr>
              <a:t>Select a new image from your file system making sure the ratio of your image is around 5:6. (For example  1000px x 1200px)</a:t>
            </a:r>
          </a:p>
          <a:p>
            <a:pPr marL="171450" indent="-171450">
              <a:spcAft>
                <a:spcPts val="400"/>
              </a:spcAft>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Once added, use the scale and crop tools under the ‘Picture Format’ tab to align your image to compliment the layout.</a:t>
            </a:r>
            <a:endParaRPr lang="en-US" sz="1200" b="0" i="0" dirty="0">
              <a:solidFill>
                <a:schemeClr val="tx1"/>
              </a:solidFill>
              <a:latin typeface="Calibri" panose="020F0502020204030204" pitchFamily="34" charset="0"/>
              <a:cs typeface="Calibri" panose="020F0502020204030204" pitchFamily="34" charset="0"/>
            </a:endParaRPr>
          </a:p>
        </p:txBody>
      </p:sp>
      <p:sp>
        <p:nvSpPr>
          <p:cNvPr id="18" name="Slide Number Placeholder 5">
            <a:extLst>
              <a:ext uri="{FF2B5EF4-FFF2-40B4-BE49-F238E27FC236}">
                <a16:creationId xmlns:a16="http://schemas.microsoft.com/office/drawing/2014/main" id="{7FAB43CB-C218-E647-BB07-5C76DFEE3A61}"/>
              </a:ext>
            </a:extLst>
          </p:cNvPr>
          <p:cNvSpPr>
            <a:spLocks noGrp="1"/>
          </p:cNvSpPr>
          <p:nvPr>
            <p:ph type="sldNum" sz="quarter" idx="12"/>
          </p:nvPr>
        </p:nvSpPr>
        <p:spPr>
          <a:xfrm>
            <a:off x="11077903" y="6356354"/>
            <a:ext cx="719297" cy="365125"/>
          </a:xfrm>
        </p:spPr>
        <p:txBody>
          <a:bodyPr/>
          <a:lstStyle>
            <a:lvl1pPr>
              <a:defRPr>
                <a:solidFill>
                  <a:schemeClr val="accent1"/>
                </a:solidFill>
              </a:defRPr>
            </a:lvl1pPr>
          </a:lstStyle>
          <a:p>
            <a:fld id="{ED57F2DB-2ACF-924E-8A74-125BCC5A51D6}" type="slidenum">
              <a:rPr lang="en-US" smtClean="0"/>
              <a:pPr/>
              <a:t>‹#›</a:t>
            </a:fld>
            <a:endParaRPr lang="en-US" dirty="0"/>
          </a:p>
        </p:txBody>
      </p:sp>
      <p:sp>
        <p:nvSpPr>
          <p:cNvPr id="19" name="Text Placeholder 2">
            <a:extLst>
              <a:ext uri="{FF2B5EF4-FFF2-40B4-BE49-F238E27FC236}">
                <a16:creationId xmlns:a16="http://schemas.microsoft.com/office/drawing/2014/main" id="{2FBA9839-E306-B241-8AED-DAE183FCB18D}"/>
              </a:ext>
            </a:extLst>
          </p:cNvPr>
          <p:cNvSpPr>
            <a:spLocks noGrp="1"/>
          </p:cNvSpPr>
          <p:nvPr>
            <p:ph type="body" sz="quarter" idx="18" hasCustomPrompt="1"/>
          </p:nvPr>
        </p:nvSpPr>
        <p:spPr>
          <a:xfrm>
            <a:off x="394800" y="6356350"/>
            <a:ext cx="3570287" cy="365125"/>
          </a:xfrm>
        </p:spPr>
        <p:txBody>
          <a:bodyPr anchor="ctr">
            <a:normAutofit/>
          </a:bodyPr>
          <a:lstStyle>
            <a:lvl1pPr marL="0" indent="0">
              <a:buNone/>
              <a:defRPr sz="1200" b="0" i="0">
                <a:solidFill>
                  <a:schemeClr val="tx2">
                    <a:lumMod val="50000"/>
                    <a:lumOff val="50000"/>
                  </a:schemeClr>
                </a:solidFill>
                <a:latin typeface="Calibri" panose="020F0502020204030204" pitchFamily="34" charset="0"/>
                <a:cs typeface="Calibri" panose="020F0502020204030204" pitchFamily="34" charset="0"/>
              </a:defRPr>
            </a:lvl1pPr>
          </a:lstStyle>
          <a:p>
            <a:r>
              <a:rPr lang="en-US" dirty="0"/>
              <a:t>RED BEE MEDIA  |  INTERNAL &amp; CONFIDENTIAL </a:t>
            </a:r>
          </a:p>
        </p:txBody>
      </p:sp>
      <p:pic>
        <p:nvPicPr>
          <p:cNvPr id="24" name="Graphic 23">
            <a:extLst>
              <a:ext uri="{FF2B5EF4-FFF2-40B4-BE49-F238E27FC236}">
                <a16:creationId xmlns:a16="http://schemas.microsoft.com/office/drawing/2014/main" id="{AA54805B-EEFE-4D02-9869-67F6E7D972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401866" y="226281"/>
            <a:ext cx="432435" cy="432435"/>
          </a:xfrm>
          <a:prstGeom prst="rect">
            <a:avLst/>
          </a:prstGeom>
        </p:spPr>
      </p:pic>
    </p:spTree>
    <p:extLst>
      <p:ext uri="{BB962C8B-B14F-4D97-AF65-F5344CB8AC3E}">
        <p14:creationId xmlns:p14="http://schemas.microsoft.com/office/powerpoint/2010/main" val="340553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72F56BC-7C07-AD41-8E5E-85C751FE63E0}"/>
              </a:ext>
            </a:extLst>
          </p:cNvPr>
          <p:cNvPicPr>
            <a:picLocks noChangeAspect="1"/>
          </p:cNvPicPr>
          <p:nvPr userDrawn="1"/>
        </p:nvPicPr>
        <p:blipFill>
          <a:blip r:embed="rId2"/>
          <a:srcRect/>
          <a:stretch/>
        </p:blipFill>
        <p:spPr>
          <a:xfrm>
            <a:off x="20648" y="5046875"/>
            <a:ext cx="12150703" cy="1620938"/>
          </a:xfrm>
          <a:prstGeom prst="rect">
            <a:avLst/>
          </a:prstGeom>
        </p:spPr>
      </p:pic>
      <p:sp>
        <p:nvSpPr>
          <p:cNvPr id="3" name="Text Placeholder 2"/>
          <p:cNvSpPr>
            <a:spLocks noGrp="1"/>
          </p:cNvSpPr>
          <p:nvPr>
            <p:ph type="body" idx="1" hasCustomPrompt="1"/>
          </p:nvPr>
        </p:nvSpPr>
        <p:spPr>
          <a:xfrm>
            <a:off x="359999" y="1397000"/>
            <a:ext cx="2598002" cy="772878"/>
          </a:xfrm>
        </p:spPr>
        <p:txBody>
          <a:bodyPr anchor="b">
            <a:noAutofit/>
          </a:bodyPr>
          <a:lstStyle>
            <a:lvl1pPr marL="0" indent="0">
              <a:lnSpc>
                <a:spcPts val="1600"/>
              </a:lnSpc>
              <a:buNone/>
              <a:defRPr sz="1600" b="0" i="0">
                <a:solidFill>
                  <a:schemeClr val="accent4"/>
                </a:solidFill>
                <a:latin typeface="Calibri Light" panose="020F0302020204030204" pitchFamily="34" charset="0"/>
                <a:cs typeface="Calibri Light" panose="020F0302020204030204" pitchFamily="34" charset="0"/>
              </a:defRPr>
            </a:lvl1pPr>
            <a:lvl2pPr marL="457196" indent="0">
              <a:buNone/>
              <a:defRPr sz="2000" b="1"/>
            </a:lvl2pPr>
            <a:lvl3pPr marL="914392" indent="0">
              <a:buNone/>
              <a:defRPr sz="1800" b="1"/>
            </a:lvl3pPr>
            <a:lvl4pPr marL="1371589" indent="0">
              <a:buNone/>
              <a:defRPr sz="1600" b="1"/>
            </a:lvl4pPr>
            <a:lvl5pPr marL="1828785" indent="0">
              <a:buNone/>
              <a:defRPr sz="1600" b="1"/>
            </a:lvl5pPr>
            <a:lvl6pPr marL="2285981" indent="0">
              <a:buNone/>
              <a:defRPr sz="1600" b="1"/>
            </a:lvl6pPr>
            <a:lvl7pPr marL="2743177" indent="0">
              <a:buNone/>
              <a:defRPr sz="1600" b="1"/>
            </a:lvl7pPr>
            <a:lvl8pPr marL="3200373" indent="0">
              <a:buNone/>
              <a:defRPr sz="1600" b="1"/>
            </a:lvl8pPr>
            <a:lvl9pPr marL="3657570" indent="0">
              <a:buNone/>
              <a:defRPr sz="1600" b="1"/>
            </a:lvl9pPr>
          </a:lstStyle>
          <a:p>
            <a:pPr lvl="0"/>
            <a:r>
              <a:rPr lang="en-GB" dirty="0"/>
              <a:t>CLICK TO EDIT MASTER TEXT STYLES</a:t>
            </a:r>
          </a:p>
        </p:txBody>
      </p:sp>
      <p:sp>
        <p:nvSpPr>
          <p:cNvPr id="5" name="Text Placeholder 4"/>
          <p:cNvSpPr>
            <a:spLocks noGrp="1"/>
          </p:cNvSpPr>
          <p:nvPr>
            <p:ph type="body" sz="quarter" idx="3" hasCustomPrompt="1"/>
          </p:nvPr>
        </p:nvSpPr>
        <p:spPr>
          <a:xfrm>
            <a:off x="3318001" y="1397000"/>
            <a:ext cx="2598000" cy="772878"/>
          </a:xfrm>
        </p:spPr>
        <p:txBody>
          <a:bodyPr anchor="b">
            <a:noAutofit/>
          </a:bodyPr>
          <a:lstStyle>
            <a:lvl1pPr marL="0" indent="0">
              <a:lnSpc>
                <a:spcPts val="1600"/>
              </a:lnSpc>
              <a:buNone/>
              <a:defRPr sz="1600" b="0" i="0">
                <a:solidFill>
                  <a:schemeClr val="accent4"/>
                </a:solidFill>
                <a:latin typeface="Calibri Light" panose="020F0302020204030204" pitchFamily="34" charset="0"/>
                <a:cs typeface="Calibri Light" panose="020F0302020204030204" pitchFamily="34" charset="0"/>
              </a:defRPr>
            </a:lvl1pPr>
            <a:lvl2pPr marL="457196" indent="0">
              <a:buNone/>
              <a:defRPr sz="2000" b="1"/>
            </a:lvl2pPr>
            <a:lvl3pPr marL="914392" indent="0">
              <a:buNone/>
              <a:defRPr sz="1800" b="1"/>
            </a:lvl3pPr>
            <a:lvl4pPr marL="1371589" indent="0">
              <a:buNone/>
              <a:defRPr sz="1600" b="1"/>
            </a:lvl4pPr>
            <a:lvl5pPr marL="1828785" indent="0">
              <a:buNone/>
              <a:defRPr sz="1600" b="1"/>
            </a:lvl5pPr>
            <a:lvl6pPr marL="2285981" indent="0">
              <a:buNone/>
              <a:defRPr sz="1600" b="1"/>
            </a:lvl6pPr>
            <a:lvl7pPr marL="2743177" indent="0">
              <a:buNone/>
              <a:defRPr sz="1600" b="1"/>
            </a:lvl7pPr>
            <a:lvl8pPr marL="3200373" indent="0">
              <a:buNone/>
              <a:defRPr sz="1600" b="1"/>
            </a:lvl8pPr>
            <a:lvl9pPr marL="3657570" indent="0">
              <a:buNone/>
              <a:defRPr sz="1600" b="1"/>
            </a:lvl9pPr>
          </a:lstStyle>
          <a:p>
            <a:pPr lvl="0"/>
            <a:r>
              <a:rPr lang="en-GB" dirty="0"/>
              <a:t>CLICK TO EDIT MASTER TEXT STYLES</a:t>
            </a:r>
          </a:p>
        </p:txBody>
      </p:sp>
      <p:sp>
        <p:nvSpPr>
          <p:cNvPr id="21" name="Text Placeholder 4">
            <a:extLst>
              <a:ext uri="{FF2B5EF4-FFF2-40B4-BE49-F238E27FC236}">
                <a16:creationId xmlns:a16="http://schemas.microsoft.com/office/drawing/2014/main" id="{7A7BB89D-D293-7B4C-831B-34F92E6D4859}"/>
              </a:ext>
            </a:extLst>
          </p:cNvPr>
          <p:cNvSpPr>
            <a:spLocks noGrp="1"/>
          </p:cNvSpPr>
          <p:nvPr>
            <p:ph type="body" sz="quarter" idx="13" hasCustomPrompt="1"/>
          </p:nvPr>
        </p:nvSpPr>
        <p:spPr>
          <a:xfrm>
            <a:off x="6276001" y="1397000"/>
            <a:ext cx="2598000" cy="772878"/>
          </a:xfrm>
        </p:spPr>
        <p:txBody>
          <a:bodyPr anchor="b">
            <a:noAutofit/>
          </a:bodyPr>
          <a:lstStyle>
            <a:lvl1pPr marL="0" indent="0">
              <a:lnSpc>
                <a:spcPts val="1600"/>
              </a:lnSpc>
              <a:buNone/>
              <a:defRPr sz="1600" b="0" i="0">
                <a:solidFill>
                  <a:schemeClr val="accent4"/>
                </a:solidFill>
                <a:latin typeface="Calibri Light" panose="020F0302020204030204" pitchFamily="34" charset="0"/>
                <a:cs typeface="Calibri Light" panose="020F0302020204030204" pitchFamily="34" charset="0"/>
              </a:defRPr>
            </a:lvl1pPr>
            <a:lvl2pPr marL="457196" indent="0">
              <a:buNone/>
              <a:defRPr sz="2000" b="1"/>
            </a:lvl2pPr>
            <a:lvl3pPr marL="914392" indent="0">
              <a:buNone/>
              <a:defRPr sz="1800" b="1"/>
            </a:lvl3pPr>
            <a:lvl4pPr marL="1371589" indent="0">
              <a:buNone/>
              <a:defRPr sz="1600" b="1"/>
            </a:lvl4pPr>
            <a:lvl5pPr marL="1828785" indent="0">
              <a:buNone/>
              <a:defRPr sz="1600" b="1"/>
            </a:lvl5pPr>
            <a:lvl6pPr marL="2285981" indent="0">
              <a:buNone/>
              <a:defRPr sz="1600" b="1"/>
            </a:lvl6pPr>
            <a:lvl7pPr marL="2743177" indent="0">
              <a:buNone/>
              <a:defRPr sz="1600" b="1"/>
            </a:lvl7pPr>
            <a:lvl8pPr marL="3200373" indent="0">
              <a:buNone/>
              <a:defRPr sz="1600" b="1"/>
            </a:lvl8pPr>
            <a:lvl9pPr marL="3657570" indent="0">
              <a:buNone/>
              <a:defRPr sz="1600" b="1"/>
            </a:lvl9pPr>
          </a:lstStyle>
          <a:p>
            <a:pPr lvl="0"/>
            <a:r>
              <a:rPr lang="en-GB" dirty="0"/>
              <a:t>CLICK TO EDIT MASTER TEXT STYLES</a:t>
            </a:r>
          </a:p>
        </p:txBody>
      </p:sp>
      <p:sp>
        <p:nvSpPr>
          <p:cNvPr id="23" name="Text Placeholder 4">
            <a:extLst>
              <a:ext uri="{FF2B5EF4-FFF2-40B4-BE49-F238E27FC236}">
                <a16:creationId xmlns:a16="http://schemas.microsoft.com/office/drawing/2014/main" id="{D3B42726-45B9-B044-8226-ABC16EAFB99E}"/>
              </a:ext>
            </a:extLst>
          </p:cNvPr>
          <p:cNvSpPr>
            <a:spLocks noGrp="1"/>
          </p:cNvSpPr>
          <p:nvPr>
            <p:ph type="body" sz="quarter" idx="15" hasCustomPrompt="1"/>
          </p:nvPr>
        </p:nvSpPr>
        <p:spPr>
          <a:xfrm>
            <a:off x="9233999" y="1397000"/>
            <a:ext cx="2598000" cy="772878"/>
          </a:xfrm>
        </p:spPr>
        <p:txBody>
          <a:bodyPr anchor="b">
            <a:noAutofit/>
          </a:bodyPr>
          <a:lstStyle>
            <a:lvl1pPr marL="0" indent="0">
              <a:lnSpc>
                <a:spcPts val="1600"/>
              </a:lnSpc>
              <a:buNone/>
              <a:defRPr sz="1600" b="0" i="0">
                <a:solidFill>
                  <a:schemeClr val="accent4"/>
                </a:solidFill>
                <a:latin typeface="Calibri Light" panose="020F0302020204030204" pitchFamily="34" charset="0"/>
                <a:cs typeface="Calibri Light" panose="020F0302020204030204" pitchFamily="34" charset="0"/>
              </a:defRPr>
            </a:lvl1pPr>
            <a:lvl2pPr marL="457196" indent="0">
              <a:buNone/>
              <a:defRPr sz="2000" b="1"/>
            </a:lvl2pPr>
            <a:lvl3pPr marL="914392" indent="0">
              <a:buNone/>
              <a:defRPr sz="1800" b="1"/>
            </a:lvl3pPr>
            <a:lvl4pPr marL="1371589" indent="0">
              <a:buNone/>
              <a:defRPr sz="1600" b="1"/>
            </a:lvl4pPr>
            <a:lvl5pPr marL="1828785" indent="0">
              <a:buNone/>
              <a:defRPr sz="1600" b="1"/>
            </a:lvl5pPr>
            <a:lvl6pPr marL="2285981" indent="0">
              <a:buNone/>
              <a:defRPr sz="1600" b="1"/>
            </a:lvl6pPr>
            <a:lvl7pPr marL="2743177" indent="0">
              <a:buNone/>
              <a:defRPr sz="1600" b="1"/>
            </a:lvl7pPr>
            <a:lvl8pPr marL="3200373" indent="0">
              <a:buNone/>
              <a:defRPr sz="1600" b="1"/>
            </a:lvl8pPr>
            <a:lvl9pPr marL="3657570" indent="0">
              <a:buNone/>
              <a:defRPr sz="1600" b="1"/>
            </a:lvl9pPr>
          </a:lstStyle>
          <a:p>
            <a:pPr lvl="0"/>
            <a:r>
              <a:rPr lang="en-GB" dirty="0"/>
              <a:t>CLICK TO EDIT MASTER TEXT STYLES</a:t>
            </a:r>
          </a:p>
        </p:txBody>
      </p:sp>
      <p:sp>
        <p:nvSpPr>
          <p:cNvPr id="29" name="Content Placeholder 2">
            <a:extLst>
              <a:ext uri="{FF2B5EF4-FFF2-40B4-BE49-F238E27FC236}">
                <a16:creationId xmlns:a16="http://schemas.microsoft.com/office/drawing/2014/main" id="{ABB77D2F-9032-D047-B3B3-A1A34954DCB0}"/>
              </a:ext>
            </a:extLst>
          </p:cNvPr>
          <p:cNvSpPr>
            <a:spLocks noGrp="1"/>
          </p:cNvSpPr>
          <p:nvPr>
            <p:ph sz="half" idx="16"/>
          </p:nvPr>
        </p:nvSpPr>
        <p:spPr>
          <a:xfrm>
            <a:off x="360000" y="2341328"/>
            <a:ext cx="2598000" cy="3399715"/>
          </a:xfrm>
        </p:spPr>
        <p:txBody>
          <a:bodyPr>
            <a:normAutofit/>
          </a:bodyPr>
          <a:lstStyle>
            <a:lvl1pPr marL="228600" indent="-228600">
              <a:lnSpc>
                <a:spcPct val="100000"/>
              </a:lnSpc>
              <a:tabLst/>
              <a:defRPr sz="1600"/>
            </a:lvl1pPr>
            <a:lvl2pPr marL="488950" indent="-219075">
              <a:lnSpc>
                <a:spcPct val="100000"/>
              </a:lnSpc>
              <a:tabLst/>
              <a:defRPr sz="1100"/>
            </a:lvl2pPr>
            <a:lvl3pPr marL="676275" indent="-187325">
              <a:lnSpc>
                <a:spcPct val="100000"/>
              </a:lnSpc>
              <a:tabLst/>
              <a:defRPr sz="1050"/>
            </a:lvl3pPr>
            <a:lvl4pPr marL="936625" indent="-219075">
              <a:lnSpc>
                <a:spcPct val="100000"/>
              </a:lnSpc>
              <a:tabLst/>
              <a:defRPr sz="1000"/>
            </a:lvl4pPr>
            <a:lvl5pPr marL="1112838" indent="-176213">
              <a:lnSpc>
                <a:spcPct val="100000"/>
              </a:lnSpc>
              <a:tabLst/>
              <a:defRPr sz="7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1" name="Content Placeholder 2">
            <a:extLst>
              <a:ext uri="{FF2B5EF4-FFF2-40B4-BE49-F238E27FC236}">
                <a16:creationId xmlns:a16="http://schemas.microsoft.com/office/drawing/2014/main" id="{DE2D336B-BEC1-7040-9011-7E82EA973443}"/>
              </a:ext>
            </a:extLst>
          </p:cNvPr>
          <p:cNvSpPr>
            <a:spLocks noGrp="1"/>
          </p:cNvSpPr>
          <p:nvPr>
            <p:ph sz="half" idx="17"/>
          </p:nvPr>
        </p:nvSpPr>
        <p:spPr>
          <a:xfrm>
            <a:off x="3318000" y="2341328"/>
            <a:ext cx="2598000" cy="3399715"/>
          </a:xfrm>
        </p:spPr>
        <p:txBody>
          <a:bodyPr>
            <a:normAutofit/>
          </a:bodyPr>
          <a:lstStyle>
            <a:lvl1pPr marL="228600" indent="-228600">
              <a:lnSpc>
                <a:spcPct val="100000"/>
              </a:lnSpc>
              <a:tabLst/>
              <a:defRPr sz="1600"/>
            </a:lvl1pPr>
            <a:lvl2pPr marL="488950" indent="-219075">
              <a:lnSpc>
                <a:spcPct val="100000"/>
              </a:lnSpc>
              <a:tabLst/>
              <a:defRPr sz="1100"/>
            </a:lvl2pPr>
            <a:lvl3pPr marL="676275" indent="-187325">
              <a:lnSpc>
                <a:spcPct val="100000"/>
              </a:lnSpc>
              <a:tabLst/>
              <a:defRPr sz="1050"/>
            </a:lvl3pPr>
            <a:lvl4pPr marL="936625" indent="-219075">
              <a:lnSpc>
                <a:spcPct val="100000"/>
              </a:lnSpc>
              <a:tabLst/>
              <a:defRPr sz="1000"/>
            </a:lvl4pPr>
            <a:lvl5pPr marL="1112838" indent="-176213">
              <a:lnSpc>
                <a:spcPct val="100000"/>
              </a:lnSpc>
              <a:tabLst/>
              <a:defRPr sz="7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2" name="Content Placeholder 2">
            <a:extLst>
              <a:ext uri="{FF2B5EF4-FFF2-40B4-BE49-F238E27FC236}">
                <a16:creationId xmlns:a16="http://schemas.microsoft.com/office/drawing/2014/main" id="{03960810-0170-8D43-9B20-886ED19FFDF9}"/>
              </a:ext>
            </a:extLst>
          </p:cNvPr>
          <p:cNvSpPr>
            <a:spLocks noGrp="1"/>
          </p:cNvSpPr>
          <p:nvPr>
            <p:ph sz="half" idx="14"/>
          </p:nvPr>
        </p:nvSpPr>
        <p:spPr>
          <a:xfrm>
            <a:off x="6276000" y="2341328"/>
            <a:ext cx="2598000" cy="3399715"/>
          </a:xfrm>
        </p:spPr>
        <p:txBody>
          <a:bodyPr>
            <a:normAutofit/>
          </a:bodyPr>
          <a:lstStyle>
            <a:lvl1pPr marL="228600" indent="-228600">
              <a:lnSpc>
                <a:spcPct val="100000"/>
              </a:lnSpc>
              <a:tabLst/>
              <a:defRPr sz="1600"/>
            </a:lvl1pPr>
            <a:lvl2pPr marL="488950" indent="-219075">
              <a:lnSpc>
                <a:spcPct val="100000"/>
              </a:lnSpc>
              <a:tabLst/>
              <a:defRPr sz="1100"/>
            </a:lvl2pPr>
            <a:lvl3pPr marL="676275" indent="-187325">
              <a:lnSpc>
                <a:spcPct val="100000"/>
              </a:lnSpc>
              <a:tabLst/>
              <a:defRPr sz="1050"/>
            </a:lvl3pPr>
            <a:lvl4pPr marL="936625" indent="-219075">
              <a:lnSpc>
                <a:spcPct val="100000"/>
              </a:lnSpc>
              <a:tabLst/>
              <a:defRPr sz="1000"/>
            </a:lvl4pPr>
            <a:lvl5pPr marL="1112838" indent="-176213">
              <a:lnSpc>
                <a:spcPct val="100000"/>
              </a:lnSpc>
              <a:tabLst/>
              <a:defRPr sz="7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3" name="Content Placeholder 2">
            <a:extLst>
              <a:ext uri="{FF2B5EF4-FFF2-40B4-BE49-F238E27FC236}">
                <a16:creationId xmlns:a16="http://schemas.microsoft.com/office/drawing/2014/main" id="{51AD42A5-7D1F-164D-9855-1B62E7B6A010}"/>
              </a:ext>
            </a:extLst>
          </p:cNvPr>
          <p:cNvSpPr>
            <a:spLocks noGrp="1"/>
          </p:cNvSpPr>
          <p:nvPr>
            <p:ph sz="half" idx="18"/>
          </p:nvPr>
        </p:nvSpPr>
        <p:spPr>
          <a:xfrm>
            <a:off x="9233999" y="2341328"/>
            <a:ext cx="2598000" cy="3399715"/>
          </a:xfrm>
        </p:spPr>
        <p:txBody>
          <a:bodyPr>
            <a:normAutofit/>
          </a:bodyPr>
          <a:lstStyle>
            <a:lvl1pPr marL="228600" indent="-228600">
              <a:lnSpc>
                <a:spcPct val="100000"/>
              </a:lnSpc>
              <a:tabLst/>
              <a:defRPr sz="1600"/>
            </a:lvl1pPr>
            <a:lvl2pPr marL="488950" indent="-219075">
              <a:lnSpc>
                <a:spcPct val="100000"/>
              </a:lnSpc>
              <a:tabLst/>
              <a:defRPr sz="1100"/>
            </a:lvl2pPr>
            <a:lvl3pPr marL="676275" indent="-187325">
              <a:lnSpc>
                <a:spcPct val="100000"/>
              </a:lnSpc>
              <a:tabLst/>
              <a:defRPr sz="1050"/>
            </a:lvl3pPr>
            <a:lvl4pPr marL="936625" indent="-219075">
              <a:lnSpc>
                <a:spcPct val="100000"/>
              </a:lnSpc>
              <a:tabLst/>
              <a:defRPr sz="1000"/>
            </a:lvl4pPr>
            <a:lvl5pPr marL="1112838" indent="-176213">
              <a:lnSpc>
                <a:spcPct val="100000"/>
              </a:lnSpc>
              <a:tabLst/>
              <a:defRPr sz="7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3">
            <a:extLst>
              <a:ext uri="{FF2B5EF4-FFF2-40B4-BE49-F238E27FC236}">
                <a16:creationId xmlns:a16="http://schemas.microsoft.com/office/drawing/2014/main" id="{DA4102D5-34FA-9744-920E-F3E65DA75B18}"/>
              </a:ext>
            </a:extLst>
          </p:cNvPr>
          <p:cNvSpPr>
            <a:spLocks noGrp="1"/>
          </p:cNvSpPr>
          <p:nvPr>
            <p:ph type="title" hasCustomPrompt="1"/>
          </p:nvPr>
        </p:nvSpPr>
        <p:spPr>
          <a:xfrm>
            <a:off x="359999" y="224912"/>
            <a:ext cx="11471999" cy="820117"/>
          </a:xfrm>
        </p:spPr>
        <p:txBody>
          <a:bodyPr/>
          <a:lstStyle/>
          <a:p>
            <a:r>
              <a:rPr lang="en-GB" dirty="0"/>
              <a:t>CLICK TO EDIT MASTER TITLE STYLE</a:t>
            </a:r>
            <a:endParaRPr lang="en-US" dirty="0"/>
          </a:p>
        </p:txBody>
      </p:sp>
      <p:sp>
        <p:nvSpPr>
          <p:cNvPr id="25" name="Text Placeholder 16">
            <a:extLst>
              <a:ext uri="{FF2B5EF4-FFF2-40B4-BE49-F238E27FC236}">
                <a16:creationId xmlns:a16="http://schemas.microsoft.com/office/drawing/2014/main" id="{2DF72895-CFC3-4C41-973E-5A4FD41C61B7}"/>
              </a:ext>
            </a:extLst>
          </p:cNvPr>
          <p:cNvSpPr>
            <a:spLocks noGrp="1"/>
          </p:cNvSpPr>
          <p:nvPr>
            <p:ph type="body" sz="quarter" idx="19"/>
          </p:nvPr>
        </p:nvSpPr>
        <p:spPr>
          <a:xfrm>
            <a:off x="360363" y="623888"/>
            <a:ext cx="11471610" cy="601662"/>
          </a:xfrm>
        </p:spPr>
        <p:txBody>
          <a:bodyPr/>
          <a:lstStyle>
            <a:lvl1pPr marL="0" indent="0">
              <a:buNone/>
              <a:defRPr/>
            </a:lvl1pPr>
          </a:lstStyle>
          <a:p>
            <a:pPr lvl="0"/>
            <a:r>
              <a:rPr lang="en-GB" dirty="0"/>
              <a:t>Click to edit Master text styles</a:t>
            </a:r>
            <a:endParaRPr lang="en-US" dirty="0"/>
          </a:p>
        </p:txBody>
      </p:sp>
      <p:sp>
        <p:nvSpPr>
          <p:cNvPr id="18" name="Slide Number Placeholder 5">
            <a:extLst>
              <a:ext uri="{FF2B5EF4-FFF2-40B4-BE49-F238E27FC236}">
                <a16:creationId xmlns:a16="http://schemas.microsoft.com/office/drawing/2014/main" id="{FD89B3DB-B310-7741-BA91-2DD833A3BBF1}"/>
              </a:ext>
            </a:extLst>
          </p:cNvPr>
          <p:cNvSpPr>
            <a:spLocks noGrp="1"/>
          </p:cNvSpPr>
          <p:nvPr>
            <p:ph type="sldNum" sz="quarter" idx="12"/>
          </p:nvPr>
        </p:nvSpPr>
        <p:spPr>
          <a:xfrm>
            <a:off x="11077903" y="6356354"/>
            <a:ext cx="719297" cy="365125"/>
          </a:xfrm>
        </p:spPr>
        <p:txBody>
          <a:bodyPr/>
          <a:lstStyle>
            <a:lvl1pPr>
              <a:defRPr>
                <a:solidFill>
                  <a:schemeClr val="accent1"/>
                </a:solidFill>
              </a:defRPr>
            </a:lvl1pPr>
          </a:lstStyle>
          <a:p>
            <a:fld id="{ED57F2DB-2ACF-924E-8A74-125BCC5A51D6}" type="slidenum">
              <a:rPr lang="en-US" smtClean="0"/>
              <a:pPr/>
              <a:t>‹#›</a:t>
            </a:fld>
            <a:endParaRPr lang="en-US" dirty="0"/>
          </a:p>
        </p:txBody>
      </p:sp>
      <p:sp>
        <p:nvSpPr>
          <p:cNvPr id="19" name="Text Placeholder 2">
            <a:extLst>
              <a:ext uri="{FF2B5EF4-FFF2-40B4-BE49-F238E27FC236}">
                <a16:creationId xmlns:a16="http://schemas.microsoft.com/office/drawing/2014/main" id="{FC2E8D0B-FE92-4640-8DDE-850167977A7E}"/>
              </a:ext>
            </a:extLst>
          </p:cNvPr>
          <p:cNvSpPr>
            <a:spLocks noGrp="1"/>
          </p:cNvSpPr>
          <p:nvPr>
            <p:ph type="body" sz="quarter" idx="20" hasCustomPrompt="1"/>
          </p:nvPr>
        </p:nvSpPr>
        <p:spPr>
          <a:xfrm>
            <a:off x="394800" y="6356350"/>
            <a:ext cx="3570287" cy="365125"/>
          </a:xfrm>
        </p:spPr>
        <p:txBody>
          <a:bodyPr anchor="ctr">
            <a:normAutofit/>
          </a:bodyPr>
          <a:lstStyle>
            <a:lvl1pPr marL="0" indent="0">
              <a:buNone/>
              <a:defRPr sz="1200" b="0" i="0">
                <a:solidFill>
                  <a:schemeClr val="tx2">
                    <a:lumMod val="50000"/>
                    <a:lumOff val="50000"/>
                  </a:schemeClr>
                </a:solidFill>
                <a:latin typeface="Calibri" panose="020F0502020204030204" pitchFamily="34" charset="0"/>
                <a:cs typeface="Calibri" panose="020F0502020204030204" pitchFamily="34" charset="0"/>
              </a:defRPr>
            </a:lvl1pPr>
          </a:lstStyle>
          <a:p>
            <a:r>
              <a:rPr lang="en-US" dirty="0"/>
              <a:t>RED BEE MEDIA  |  INTERNAL &amp; CONFIDENTIAL </a:t>
            </a:r>
          </a:p>
        </p:txBody>
      </p:sp>
      <p:pic>
        <p:nvPicPr>
          <p:cNvPr id="20" name="Graphic 19">
            <a:extLst>
              <a:ext uri="{FF2B5EF4-FFF2-40B4-BE49-F238E27FC236}">
                <a16:creationId xmlns:a16="http://schemas.microsoft.com/office/drawing/2014/main" id="{795864CB-00EA-461F-91CE-8F4957EFE15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91927" y="226281"/>
            <a:ext cx="432435" cy="432435"/>
          </a:xfrm>
          <a:prstGeom prst="rect">
            <a:avLst/>
          </a:prstGeom>
        </p:spPr>
      </p:pic>
    </p:spTree>
    <p:extLst>
      <p:ext uri="{BB962C8B-B14F-4D97-AF65-F5344CB8AC3E}">
        <p14:creationId xmlns:p14="http://schemas.microsoft.com/office/powerpoint/2010/main" val="227759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0B7FFF-7B3E-9840-B42C-66A83FA5DC54}"/>
              </a:ext>
            </a:extLst>
          </p:cNvPr>
          <p:cNvPicPr>
            <a:picLocks noChangeAspect="1"/>
          </p:cNvPicPr>
          <p:nvPr userDrawn="1"/>
        </p:nvPicPr>
        <p:blipFill>
          <a:blip r:embed="rId2"/>
          <a:srcRect/>
          <a:stretch/>
        </p:blipFill>
        <p:spPr>
          <a:xfrm>
            <a:off x="17482" y="5046875"/>
            <a:ext cx="12157035" cy="1620938"/>
          </a:xfrm>
          <a:prstGeom prst="rect">
            <a:avLst/>
          </a:prstGeom>
        </p:spPr>
      </p:pic>
      <p:sp>
        <p:nvSpPr>
          <p:cNvPr id="3" name="Content Placeholder 2"/>
          <p:cNvSpPr>
            <a:spLocks noGrp="1"/>
          </p:cNvSpPr>
          <p:nvPr>
            <p:ph idx="1"/>
          </p:nvPr>
        </p:nvSpPr>
        <p:spPr>
          <a:xfrm>
            <a:off x="360000" y="1397001"/>
            <a:ext cx="11437200" cy="439034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itle 12">
            <a:extLst>
              <a:ext uri="{FF2B5EF4-FFF2-40B4-BE49-F238E27FC236}">
                <a16:creationId xmlns:a16="http://schemas.microsoft.com/office/drawing/2014/main" id="{ADB3F9FF-E86A-E641-B898-8389234923FF}"/>
              </a:ext>
            </a:extLst>
          </p:cNvPr>
          <p:cNvSpPr>
            <a:spLocks noGrp="1"/>
          </p:cNvSpPr>
          <p:nvPr>
            <p:ph type="title" hasCustomPrompt="1"/>
          </p:nvPr>
        </p:nvSpPr>
        <p:spPr>
          <a:xfrm>
            <a:off x="360000" y="224912"/>
            <a:ext cx="11436837" cy="875675"/>
          </a:xfrm>
        </p:spPr>
        <p:txBody>
          <a:bodyPr/>
          <a:lstStyle/>
          <a:p>
            <a:r>
              <a:rPr lang="en-GB" dirty="0"/>
              <a:t>CLICK TO EDIT MASTER TITLE STYLE</a:t>
            </a:r>
            <a:endParaRPr lang="en-US" dirty="0"/>
          </a:p>
        </p:txBody>
      </p:sp>
      <p:sp>
        <p:nvSpPr>
          <p:cNvPr id="17" name="Text Placeholder 16">
            <a:extLst>
              <a:ext uri="{FF2B5EF4-FFF2-40B4-BE49-F238E27FC236}">
                <a16:creationId xmlns:a16="http://schemas.microsoft.com/office/drawing/2014/main" id="{C8D2070F-2424-F745-AF8B-E1B5897ABA0C}"/>
              </a:ext>
            </a:extLst>
          </p:cNvPr>
          <p:cNvSpPr>
            <a:spLocks noGrp="1"/>
          </p:cNvSpPr>
          <p:nvPr>
            <p:ph type="body" sz="quarter" idx="13"/>
          </p:nvPr>
        </p:nvSpPr>
        <p:spPr>
          <a:xfrm>
            <a:off x="360363" y="623888"/>
            <a:ext cx="11436837" cy="601662"/>
          </a:xfrm>
        </p:spPr>
        <p:txBody>
          <a:bodyPr/>
          <a:lstStyle>
            <a:lvl1pPr marL="0" indent="0">
              <a:buNone/>
              <a:defRPr/>
            </a:lvl1pPr>
          </a:lstStyle>
          <a:p>
            <a:pPr lvl="0"/>
            <a:r>
              <a:rPr lang="en-GB" dirty="0"/>
              <a:t>Click to edit Master text styles</a:t>
            </a:r>
            <a:endParaRPr lang="en-US" dirty="0"/>
          </a:p>
        </p:txBody>
      </p:sp>
      <p:sp>
        <p:nvSpPr>
          <p:cNvPr id="11" name="Slide Number Placeholder 5">
            <a:extLst>
              <a:ext uri="{FF2B5EF4-FFF2-40B4-BE49-F238E27FC236}">
                <a16:creationId xmlns:a16="http://schemas.microsoft.com/office/drawing/2014/main" id="{640F4EE8-2D27-C84F-923B-E3AD41B25ACC}"/>
              </a:ext>
            </a:extLst>
          </p:cNvPr>
          <p:cNvSpPr>
            <a:spLocks noGrp="1"/>
          </p:cNvSpPr>
          <p:nvPr>
            <p:ph type="sldNum" sz="quarter" idx="12"/>
          </p:nvPr>
        </p:nvSpPr>
        <p:spPr>
          <a:xfrm>
            <a:off x="11077903" y="6356354"/>
            <a:ext cx="719297" cy="365125"/>
          </a:xfrm>
        </p:spPr>
        <p:txBody>
          <a:bodyPr/>
          <a:lstStyle>
            <a:lvl1pPr>
              <a:defRPr>
                <a:solidFill>
                  <a:schemeClr val="accent1"/>
                </a:solidFill>
              </a:defRPr>
            </a:lvl1pPr>
          </a:lstStyle>
          <a:p>
            <a:fld id="{ED57F2DB-2ACF-924E-8A74-125BCC5A51D6}" type="slidenum">
              <a:rPr lang="en-US" smtClean="0"/>
              <a:pPr/>
              <a:t>‹#›</a:t>
            </a:fld>
            <a:endParaRPr lang="en-US" dirty="0"/>
          </a:p>
        </p:txBody>
      </p:sp>
      <p:sp>
        <p:nvSpPr>
          <p:cNvPr id="12" name="Text Placeholder 2">
            <a:extLst>
              <a:ext uri="{FF2B5EF4-FFF2-40B4-BE49-F238E27FC236}">
                <a16:creationId xmlns:a16="http://schemas.microsoft.com/office/drawing/2014/main" id="{2AFFB297-6FFA-C74A-83FA-D5EF0C8CDF2E}"/>
              </a:ext>
            </a:extLst>
          </p:cNvPr>
          <p:cNvSpPr>
            <a:spLocks noGrp="1"/>
          </p:cNvSpPr>
          <p:nvPr>
            <p:ph type="body" sz="quarter" idx="14" hasCustomPrompt="1"/>
          </p:nvPr>
        </p:nvSpPr>
        <p:spPr>
          <a:xfrm>
            <a:off x="394800" y="6356350"/>
            <a:ext cx="3570287" cy="365125"/>
          </a:xfrm>
        </p:spPr>
        <p:txBody>
          <a:bodyPr anchor="ctr">
            <a:normAutofit/>
          </a:bodyPr>
          <a:lstStyle>
            <a:lvl1pPr marL="0" indent="0">
              <a:buNone/>
              <a:defRPr sz="1200" b="0" i="0">
                <a:solidFill>
                  <a:schemeClr val="tx2">
                    <a:lumMod val="50000"/>
                    <a:lumOff val="50000"/>
                  </a:schemeClr>
                </a:solidFill>
                <a:latin typeface="Calibri" panose="020F0502020204030204" pitchFamily="34" charset="0"/>
                <a:cs typeface="Calibri" panose="020F0502020204030204" pitchFamily="34" charset="0"/>
              </a:defRPr>
            </a:lvl1pPr>
          </a:lstStyle>
          <a:p>
            <a:r>
              <a:rPr lang="en-US" dirty="0"/>
              <a:t>RED BEE MEDIA  |  INTERNAL &amp; CONFIDENTIAL </a:t>
            </a:r>
          </a:p>
        </p:txBody>
      </p:sp>
      <p:pic>
        <p:nvPicPr>
          <p:cNvPr id="10" name="Graphic 9">
            <a:extLst>
              <a:ext uri="{FF2B5EF4-FFF2-40B4-BE49-F238E27FC236}">
                <a16:creationId xmlns:a16="http://schemas.microsoft.com/office/drawing/2014/main" id="{01680DBD-F736-45AB-A8B7-C21B6F63997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72049" y="226281"/>
            <a:ext cx="432435" cy="432435"/>
          </a:xfrm>
          <a:prstGeom prst="rect">
            <a:avLst/>
          </a:prstGeom>
        </p:spPr>
      </p:pic>
    </p:spTree>
    <p:extLst>
      <p:ext uri="{BB962C8B-B14F-4D97-AF65-F5344CB8AC3E}">
        <p14:creationId xmlns:p14="http://schemas.microsoft.com/office/powerpoint/2010/main" val="88046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EB560E-F8AE-0D45-B467-F8EAEF57770F}"/>
              </a:ext>
            </a:extLst>
          </p:cNvPr>
          <p:cNvPicPr>
            <a:picLocks noChangeAspect="1"/>
          </p:cNvPicPr>
          <p:nvPr userDrawn="1"/>
        </p:nvPicPr>
        <p:blipFill>
          <a:blip r:embed="rId2"/>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DA0B7FFF-7B3E-9840-B42C-66A83FA5DC54}"/>
              </a:ext>
            </a:extLst>
          </p:cNvPr>
          <p:cNvPicPr>
            <a:picLocks noChangeAspect="1"/>
          </p:cNvPicPr>
          <p:nvPr userDrawn="1"/>
        </p:nvPicPr>
        <p:blipFill>
          <a:blip r:embed="rId3"/>
          <a:srcRect/>
          <a:stretch/>
        </p:blipFill>
        <p:spPr>
          <a:xfrm>
            <a:off x="0" y="5046875"/>
            <a:ext cx="12192000" cy="1620938"/>
          </a:xfrm>
          <a:prstGeom prst="rect">
            <a:avLst/>
          </a:prstGeom>
        </p:spPr>
      </p:pic>
      <p:sp>
        <p:nvSpPr>
          <p:cNvPr id="3" name="Content Placeholder 2"/>
          <p:cNvSpPr>
            <a:spLocks noGrp="1"/>
          </p:cNvSpPr>
          <p:nvPr>
            <p:ph idx="1"/>
          </p:nvPr>
        </p:nvSpPr>
        <p:spPr>
          <a:xfrm>
            <a:off x="360000" y="1397001"/>
            <a:ext cx="11437200" cy="439034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itle 12">
            <a:extLst>
              <a:ext uri="{FF2B5EF4-FFF2-40B4-BE49-F238E27FC236}">
                <a16:creationId xmlns:a16="http://schemas.microsoft.com/office/drawing/2014/main" id="{ADB3F9FF-E86A-E641-B898-8389234923FF}"/>
              </a:ext>
            </a:extLst>
          </p:cNvPr>
          <p:cNvSpPr>
            <a:spLocks noGrp="1"/>
          </p:cNvSpPr>
          <p:nvPr>
            <p:ph type="title" hasCustomPrompt="1"/>
          </p:nvPr>
        </p:nvSpPr>
        <p:spPr>
          <a:xfrm>
            <a:off x="360000" y="224912"/>
            <a:ext cx="11436837" cy="875675"/>
          </a:xfrm>
        </p:spPr>
        <p:txBody>
          <a:bodyPr/>
          <a:lstStyle>
            <a:lvl1pPr>
              <a:defRPr>
                <a:solidFill>
                  <a:schemeClr val="bg1"/>
                </a:solidFill>
              </a:defRPr>
            </a:lvl1pPr>
          </a:lstStyle>
          <a:p>
            <a:r>
              <a:rPr lang="en-GB" dirty="0"/>
              <a:t>CLICK TO EDIT MASTER TITLE STYLE</a:t>
            </a:r>
            <a:endParaRPr lang="en-US" dirty="0"/>
          </a:p>
        </p:txBody>
      </p:sp>
      <p:sp>
        <p:nvSpPr>
          <p:cNvPr id="17" name="Text Placeholder 16">
            <a:extLst>
              <a:ext uri="{FF2B5EF4-FFF2-40B4-BE49-F238E27FC236}">
                <a16:creationId xmlns:a16="http://schemas.microsoft.com/office/drawing/2014/main" id="{C8D2070F-2424-F745-AF8B-E1B5897ABA0C}"/>
              </a:ext>
            </a:extLst>
          </p:cNvPr>
          <p:cNvSpPr>
            <a:spLocks noGrp="1"/>
          </p:cNvSpPr>
          <p:nvPr>
            <p:ph type="body" sz="quarter" idx="13"/>
          </p:nvPr>
        </p:nvSpPr>
        <p:spPr>
          <a:xfrm>
            <a:off x="360363" y="623888"/>
            <a:ext cx="11436837" cy="601662"/>
          </a:xfrm>
        </p:spPr>
        <p:txBody>
          <a:bodyPr/>
          <a:lstStyle>
            <a:lvl1pPr marL="0" indent="0">
              <a:buNone/>
              <a:defRPr>
                <a:solidFill>
                  <a:schemeClr val="bg1"/>
                </a:solidFill>
              </a:defRPr>
            </a:lvl1pPr>
          </a:lstStyle>
          <a:p>
            <a:pPr lvl="0"/>
            <a:r>
              <a:rPr lang="en-GB" dirty="0"/>
              <a:t>Click to edit Master text styles</a:t>
            </a:r>
            <a:endParaRPr lang="en-US" dirty="0"/>
          </a:p>
        </p:txBody>
      </p:sp>
      <p:pic>
        <p:nvPicPr>
          <p:cNvPr id="9" name="Graphic 8">
            <a:extLst>
              <a:ext uri="{FF2B5EF4-FFF2-40B4-BE49-F238E27FC236}">
                <a16:creationId xmlns:a16="http://schemas.microsoft.com/office/drawing/2014/main" id="{8A795272-D3C7-3848-821B-08BB474CD2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72049" y="230314"/>
            <a:ext cx="432435" cy="432435"/>
          </a:xfrm>
          <a:prstGeom prst="rect">
            <a:avLst/>
          </a:prstGeom>
        </p:spPr>
      </p:pic>
      <p:sp>
        <p:nvSpPr>
          <p:cNvPr id="11" name="Slide Number Placeholder 5">
            <a:extLst>
              <a:ext uri="{FF2B5EF4-FFF2-40B4-BE49-F238E27FC236}">
                <a16:creationId xmlns:a16="http://schemas.microsoft.com/office/drawing/2014/main" id="{640F4EE8-2D27-C84F-923B-E3AD41B25ACC}"/>
              </a:ext>
            </a:extLst>
          </p:cNvPr>
          <p:cNvSpPr>
            <a:spLocks noGrp="1"/>
          </p:cNvSpPr>
          <p:nvPr>
            <p:ph type="sldNum" sz="quarter" idx="12"/>
          </p:nvPr>
        </p:nvSpPr>
        <p:spPr>
          <a:xfrm>
            <a:off x="11077903" y="6356354"/>
            <a:ext cx="719297" cy="365125"/>
          </a:xfrm>
        </p:spPr>
        <p:txBody>
          <a:bodyPr/>
          <a:lstStyle>
            <a:lvl1pPr>
              <a:defRPr>
                <a:solidFill>
                  <a:schemeClr val="bg1"/>
                </a:solidFill>
              </a:defRPr>
            </a:lvl1pPr>
          </a:lstStyle>
          <a:p>
            <a:fld id="{ED57F2DB-2ACF-924E-8A74-125BCC5A51D6}" type="slidenum">
              <a:rPr lang="en-US" smtClean="0"/>
              <a:pPr/>
              <a:t>‹#›</a:t>
            </a:fld>
            <a:endParaRPr lang="en-US" dirty="0"/>
          </a:p>
        </p:txBody>
      </p:sp>
      <p:sp>
        <p:nvSpPr>
          <p:cNvPr id="12" name="Text Placeholder 2">
            <a:extLst>
              <a:ext uri="{FF2B5EF4-FFF2-40B4-BE49-F238E27FC236}">
                <a16:creationId xmlns:a16="http://schemas.microsoft.com/office/drawing/2014/main" id="{2AFFB297-6FFA-C74A-83FA-D5EF0C8CDF2E}"/>
              </a:ext>
            </a:extLst>
          </p:cNvPr>
          <p:cNvSpPr>
            <a:spLocks noGrp="1"/>
          </p:cNvSpPr>
          <p:nvPr>
            <p:ph type="body" sz="quarter" idx="14" hasCustomPrompt="1"/>
          </p:nvPr>
        </p:nvSpPr>
        <p:spPr>
          <a:xfrm>
            <a:off x="394800" y="6356350"/>
            <a:ext cx="3570287" cy="365125"/>
          </a:xfrm>
        </p:spPr>
        <p:txBody>
          <a:bodyPr anchor="ctr">
            <a:normAutofit/>
          </a:bodyPr>
          <a:lstStyle>
            <a:lvl1pPr marL="0" indent="0">
              <a:buNone/>
              <a:defRPr sz="1200" b="0" i="0">
                <a:solidFill>
                  <a:schemeClr val="bg1"/>
                </a:solidFill>
                <a:latin typeface="Calibri" panose="020F0502020204030204" pitchFamily="34" charset="0"/>
                <a:cs typeface="Calibri" panose="020F0502020204030204" pitchFamily="34" charset="0"/>
              </a:defRPr>
            </a:lvl1pPr>
          </a:lstStyle>
          <a:p>
            <a:r>
              <a:rPr lang="en-US" dirty="0"/>
              <a:t>RED BEE MEDIA  |  INTERNAL &amp; CONFIDENTIAL </a:t>
            </a:r>
          </a:p>
        </p:txBody>
      </p:sp>
    </p:spTree>
    <p:extLst>
      <p:ext uri="{BB962C8B-B14F-4D97-AF65-F5344CB8AC3E}">
        <p14:creationId xmlns:p14="http://schemas.microsoft.com/office/powerpoint/2010/main" val="418622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2DC94FF-6D62-ED41-9500-602F9529C443}"/>
              </a:ext>
            </a:extLst>
          </p:cNvPr>
          <p:cNvPicPr>
            <a:picLocks noChangeAspect="1"/>
          </p:cNvPicPr>
          <p:nvPr userDrawn="1"/>
        </p:nvPicPr>
        <p:blipFill>
          <a:blip r:embed="rId2"/>
          <a:srcRect/>
          <a:stretch/>
        </p:blipFill>
        <p:spPr>
          <a:xfrm>
            <a:off x="20651" y="5047297"/>
            <a:ext cx="12150697" cy="1620093"/>
          </a:xfrm>
          <a:prstGeom prst="rect">
            <a:avLst/>
          </a:prstGeom>
        </p:spPr>
      </p:pic>
      <p:sp>
        <p:nvSpPr>
          <p:cNvPr id="3" name="Content Placeholder 2"/>
          <p:cNvSpPr>
            <a:spLocks noGrp="1"/>
          </p:cNvSpPr>
          <p:nvPr>
            <p:ph sz="half" idx="1"/>
          </p:nvPr>
        </p:nvSpPr>
        <p:spPr>
          <a:xfrm>
            <a:off x="360000" y="1397001"/>
            <a:ext cx="5556000" cy="4390342"/>
          </a:xfrm>
        </p:spPr>
        <p:txBody>
          <a:bodyPr>
            <a:normAutofit/>
          </a:bodyPr>
          <a:lstStyle>
            <a:lvl1pPr>
              <a:defRPr sz="2000"/>
            </a:lvl1pPr>
            <a:lvl2pPr>
              <a:defRPr sz="1800"/>
            </a:lvl2pPr>
            <a:lvl3pPr>
              <a:defRPr sz="1400"/>
            </a:lvl3pPr>
            <a:lvl4pPr>
              <a:defRPr sz="1200"/>
            </a:lvl4pPr>
            <a:lvl5pP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7">
            <a:extLst>
              <a:ext uri="{FF2B5EF4-FFF2-40B4-BE49-F238E27FC236}">
                <a16:creationId xmlns:a16="http://schemas.microsoft.com/office/drawing/2014/main" id="{8A34B034-E9DD-6A4F-93C3-029C7B9EF830}"/>
              </a:ext>
            </a:extLst>
          </p:cNvPr>
          <p:cNvSpPr>
            <a:spLocks noGrp="1"/>
          </p:cNvSpPr>
          <p:nvPr>
            <p:ph type="title" hasCustomPrompt="1"/>
          </p:nvPr>
        </p:nvSpPr>
        <p:spPr>
          <a:xfrm>
            <a:off x="360000" y="224912"/>
            <a:ext cx="11436837" cy="820117"/>
          </a:xfrm>
        </p:spPr>
        <p:txBody>
          <a:bodyPr/>
          <a:lstStyle/>
          <a:p>
            <a:r>
              <a:rPr lang="en-GB" dirty="0"/>
              <a:t>CLICK TO EDIT MASTER TITLE STYLE</a:t>
            </a:r>
            <a:endParaRPr lang="en-US" dirty="0"/>
          </a:p>
        </p:txBody>
      </p:sp>
      <p:sp>
        <p:nvSpPr>
          <p:cNvPr id="18" name="Text Placeholder 16">
            <a:extLst>
              <a:ext uri="{FF2B5EF4-FFF2-40B4-BE49-F238E27FC236}">
                <a16:creationId xmlns:a16="http://schemas.microsoft.com/office/drawing/2014/main" id="{B350D85C-1BF0-F847-BF0A-DE65621C6C64}"/>
              </a:ext>
            </a:extLst>
          </p:cNvPr>
          <p:cNvSpPr>
            <a:spLocks noGrp="1"/>
          </p:cNvSpPr>
          <p:nvPr>
            <p:ph type="body" sz="quarter" idx="13"/>
          </p:nvPr>
        </p:nvSpPr>
        <p:spPr>
          <a:xfrm>
            <a:off x="360363" y="623888"/>
            <a:ext cx="11436837" cy="601662"/>
          </a:xfrm>
        </p:spPr>
        <p:txBody>
          <a:bodyPr/>
          <a:lstStyle>
            <a:lvl1pPr marL="0" indent="0">
              <a:buNone/>
              <a:defRPr/>
            </a:lvl1pPr>
          </a:lstStyle>
          <a:p>
            <a:pPr lvl="0"/>
            <a:r>
              <a:rPr lang="en-GB" dirty="0"/>
              <a:t>Click to edit Master text styles</a:t>
            </a:r>
            <a:endParaRPr lang="en-US" dirty="0"/>
          </a:p>
        </p:txBody>
      </p:sp>
      <p:sp>
        <p:nvSpPr>
          <p:cNvPr id="22" name="TextBox 21">
            <a:extLst>
              <a:ext uri="{FF2B5EF4-FFF2-40B4-BE49-F238E27FC236}">
                <a16:creationId xmlns:a16="http://schemas.microsoft.com/office/drawing/2014/main" id="{036921F2-AB68-F84F-9180-2C820CC017AA}"/>
              </a:ext>
            </a:extLst>
          </p:cNvPr>
          <p:cNvSpPr txBox="1"/>
          <p:nvPr userDrawn="1"/>
        </p:nvSpPr>
        <p:spPr>
          <a:xfrm>
            <a:off x="12426295" y="1225550"/>
            <a:ext cx="2000905" cy="461665"/>
          </a:xfrm>
          <a:prstGeom prst="rect">
            <a:avLst/>
          </a:prstGeom>
          <a:noFill/>
        </p:spPr>
        <p:txBody>
          <a:bodyPr wrap="square" rtlCol="0">
            <a:spAutoFit/>
          </a:bodyPr>
          <a:lstStyle/>
          <a:p>
            <a:r>
              <a:rPr lang="en-US" sz="1200" b="1" i="0" dirty="0">
                <a:solidFill>
                  <a:schemeClr val="tx1"/>
                </a:solidFill>
                <a:latin typeface="Calibri" panose="020F0502020204030204" pitchFamily="34" charset="0"/>
                <a:cs typeface="Calibri" panose="020F0502020204030204" pitchFamily="34" charset="0"/>
              </a:rPr>
              <a:t>FOLLOW THE STEPS BELOW TO ADD/EDIT  IMAGES:</a:t>
            </a:r>
          </a:p>
        </p:txBody>
      </p:sp>
      <p:sp>
        <p:nvSpPr>
          <p:cNvPr id="23" name="TextBox 22">
            <a:extLst>
              <a:ext uri="{FF2B5EF4-FFF2-40B4-BE49-F238E27FC236}">
                <a16:creationId xmlns:a16="http://schemas.microsoft.com/office/drawing/2014/main" id="{D0B00064-9C52-BE4C-BE76-1AD089D67B4D}"/>
              </a:ext>
            </a:extLst>
          </p:cNvPr>
          <p:cNvSpPr txBox="1"/>
          <p:nvPr userDrawn="1"/>
        </p:nvSpPr>
        <p:spPr>
          <a:xfrm>
            <a:off x="12426295" y="1738916"/>
            <a:ext cx="2973362" cy="2698175"/>
          </a:xfrm>
          <a:prstGeom prst="rect">
            <a:avLst/>
          </a:prstGeom>
          <a:noFill/>
        </p:spPr>
        <p:txBody>
          <a:bodyPr wrap="square" rtlCol="0">
            <a:spAutoFit/>
          </a:bodyPr>
          <a:lstStyle/>
          <a:p>
            <a:pPr marL="171450" indent="-171450">
              <a:spcAft>
                <a:spcPts val="400"/>
              </a:spcAft>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Either:</a:t>
            </a:r>
          </a:p>
          <a:p>
            <a:pPr marL="628650" lvl="1" indent="-171450">
              <a:spcAft>
                <a:spcPts val="400"/>
              </a:spcAft>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R</a:t>
            </a:r>
            <a:r>
              <a:rPr lang="en-US" sz="1200" b="0" i="0" dirty="0">
                <a:solidFill>
                  <a:schemeClr val="tx1"/>
                </a:solidFill>
                <a:latin typeface="Calibri" panose="020F0502020204030204" pitchFamily="34" charset="0"/>
                <a:cs typeface="Calibri" panose="020F0502020204030204" pitchFamily="34" charset="0"/>
              </a:rPr>
              <a:t>ight click and existing image and select ‘Change Picture &gt; From a file’ from the dialogue box. Or…</a:t>
            </a:r>
          </a:p>
          <a:p>
            <a:pPr marL="628650" lvl="1" indent="-171450">
              <a:spcAft>
                <a:spcPts val="400"/>
              </a:spcAft>
              <a:buFont typeface="Arial" panose="020B0604020202020204" pitchFamily="34" charset="0"/>
              <a:buChar char="•"/>
            </a:pPr>
            <a:r>
              <a:rPr lang="en-US" sz="1200" b="0" i="0" dirty="0">
                <a:solidFill>
                  <a:schemeClr val="tx1"/>
                </a:solidFill>
                <a:latin typeface="Calibri" panose="020F0502020204030204" pitchFamily="34" charset="0"/>
                <a:cs typeface="Calibri" panose="020F0502020204030204" pitchFamily="34" charset="0"/>
              </a:rPr>
              <a:t>Click the image icon in the content placeholder to select a new image</a:t>
            </a:r>
          </a:p>
          <a:p>
            <a:pPr marL="171450" indent="-171450">
              <a:spcAft>
                <a:spcPts val="400"/>
              </a:spcAft>
              <a:buFont typeface="Arial" panose="020B0604020202020204" pitchFamily="34" charset="0"/>
              <a:buChar char="•"/>
            </a:pPr>
            <a:r>
              <a:rPr lang="en-US" sz="1200" b="0" i="0" dirty="0">
                <a:solidFill>
                  <a:schemeClr val="tx1"/>
                </a:solidFill>
                <a:latin typeface="Calibri" panose="020F0502020204030204" pitchFamily="34" charset="0"/>
                <a:cs typeface="Calibri" panose="020F0502020204030204" pitchFamily="34" charset="0"/>
              </a:rPr>
              <a:t>Select a new image from your file system making sure the ratio of your image is around 1:1. (For example  1000px x 1000px)</a:t>
            </a:r>
          </a:p>
          <a:p>
            <a:pPr marL="171450" indent="-171450">
              <a:spcAft>
                <a:spcPts val="400"/>
              </a:spcAft>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Once added, use the scale and crop tools under the ‘Picture Format’ tab to align your image to compliment the layout.</a:t>
            </a:r>
            <a:endParaRPr lang="en-US" sz="1200" b="0" i="0" dirty="0">
              <a:solidFill>
                <a:schemeClr val="tx1"/>
              </a:solidFill>
              <a:latin typeface="Calibri" panose="020F0502020204030204" pitchFamily="34" charset="0"/>
              <a:cs typeface="Calibri" panose="020F0502020204030204" pitchFamily="34" charset="0"/>
            </a:endParaRPr>
          </a:p>
        </p:txBody>
      </p:sp>
      <p:sp>
        <p:nvSpPr>
          <p:cNvPr id="14" name="Slide Number Placeholder 5">
            <a:extLst>
              <a:ext uri="{FF2B5EF4-FFF2-40B4-BE49-F238E27FC236}">
                <a16:creationId xmlns:a16="http://schemas.microsoft.com/office/drawing/2014/main" id="{40C28D24-C5F1-CC43-8684-B59C471269DA}"/>
              </a:ext>
            </a:extLst>
          </p:cNvPr>
          <p:cNvSpPr>
            <a:spLocks noGrp="1"/>
          </p:cNvSpPr>
          <p:nvPr>
            <p:ph type="sldNum" sz="quarter" idx="12"/>
          </p:nvPr>
        </p:nvSpPr>
        <p:spPr>
          <a:xfrm>
            <a:off x="11077903" y="6356354"/>
            <a:ext cx="719297" cy="365125"/>
          </a:xfrm>
        </p:spPr>
        <p:txBody>
          <a:bodyPr/>
          <a:lstStyle>
            <a:lvl1pPr>
              <a:defRPr>
                <a:solidFill>
                  <a:schemeClr val="accent1"/>
                </a:solidFill>
              </a:defRPr>
            </a:lvl1pPr>
          </a:lstStyle>
          <a:p>
            <a:fld id="{ED57F2DB-2ACF-924E-8A74-125BCC5A51D6}" type="slidenum">
              <a:rPr lang="en-US" smtClean="0"/>
              <a:pPr/>
              <a:t>‹#›</a:t>
            </a:fld>
            <a:endParaRPr lang="en-US" dirty="0"/>
          </a:p>
        </p:txBody>
      </p:sp>
      <p:sp>
        <p:nvSpPr>
          <p:cNvPr id="15" name="Text Placeholder 2">
            <a:extLst>
              <a:ext uri="{FF2B5EF4-FFF2-40B4-BE49-F238E27FC236}">
                <a16:creationId xmlns:a16="http://schemas.microsoft.com/office/drawing/2014/main" id="{B2278C8A-F6A0-5F47-BC0D-E0DE51C6D755}"/>
              </a:ext>
            </a:extLst>
          </p:cNvPr>
          <p:cNvSpPr>
            <a:spLocks noGrp="1"/>
          </p:cNvSpPr>
          <p:nvPr>
            <p:ph type="body" sz="quarter" idx="15" hasCustomPrompt="1"/>
          </p:nvPr>
        </p:nvSpPr>
        <p:spPr>
          <a:xfrm>
            <a:off x="394800" y="6356350"/>
            <a:ext cx="3570287" cy="365125"/>
          </a:xfrm>
        </p:spPr>
        <p:txBody>
          <a:bodyPr anchor="ctr">
            <a:normAutofit/>
          </a:bodyPr>
          <a:lstStyle>
            <a:lvl1pPr marL="0" indent="0">
              <a:buNone/>
              <a:defRPr sz="1200" b="0" i="0">
                <a:solidFill>
                  <a:schemeClr val="tx2">
                    <a:lumMod val="50000"/>
                    <a:lumOff val="50000"/>
                  </a:schemeClr>
                </a:solidFill>
                <a:latin typeface="Calibri" panose="020F0502020204030204" pitchFamily="34" charset="0"/>
                <a:cs typeface="Calibri" panose="020F0502020204030204" pitchFamily="34" charset="0"/>
              </a:defRPr>
            </a:lvl1pPr>
          </a:lstStyle>
          <a:p>
            <a:r>
              <a:rPr lang="en-US" dirty="0"/>
              <a:t>RED BEE MEDIA  |  INTERNAL &amp; CONFIDENTIAL </a:t>
            </a:r>
          </a:p>
        </p:txBody>
      </p:sp>
      <p:sp>
        <p:nvSpPr>
          <p:cNvPr id="16" name="Content Placeholder 2">
            <a:extLst>
              <a:ext uri="{FF2B5EF4-FFF2-40B4-BE49-F238E27FC236}">
                <a16:creationId xmlns:a16="http://schemas.microsoft.com/office/drawing/2014/main" id="{9C15F796-3531-ED45-9EA9-AEEE76EE1CF0}"/>
              </a:ext>
            </a:extLst>
          </p:cNvPr>
          <p:cNvSpPr>
            <a:spLocks noGrp="1"/>
          </p:cNvSpPr>
          <p:nvPr>
            <p:ph sz="half" idx="16"/>
          </p:nvPr>
        </p:nvSpPr>
        <p:spPr>
          <a:xfrm>
            <a:off x="6224087" y="1397001"/>
            <a:ext cx="5556000" cy="4390342"/>
          </a:xfrm>
        </p:spPr>
        <p:txBody>
          <a:bodyPr>
            <a:normAutofit/>
          </a:bodyPr>
          <a:lstStyle>
            <a:lvl1pPr>
              <a:defRPr sz="2000"/>
            </a:lvl1pPr>
            <a:lvl2pPr>
              <a:defRPr sz="1800"/>
            </a:lvl2pPr>
            <a:lvl3pPr>
              <a:defRPr sz="1400"/>
            </a:lvl3pPr>
            <a:lvl4pPr>
              <a:defRPr sz="1200"/>
            </a:lvl4pPr>
            <a:lvl5pP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3" name="Graphic 12">
            <a:extLst>
              <a:ext uri="{FF2B5EF4-FFF2-40B4-BE49-F238E27FC236}">
                <a16:creationId xmlns:a16="http://schemas.microsoft.com/office/drawing/2014/main" id="{C5D431DA-1F79-4DCB-9095-B4F76FEF1A9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72049" y="226281"/>
            <a:ext cx="432435" cy="432435"/>
          </a:xfrm>
          <a:prstGeom prst="rect">
            <a:avLst/>
          </a:prstGeom>
        </p:spPr>
      </p:pic>
    </p:spTree>
    <p:extLst>
      <p:ext uri="{BB962C8B-B14F-4D97-AF65-F5344CB8AC3E}">
        <p14:creationId xmlns:p14="http://schemas.microsoft.com/office/powerpoint/2010/main" val="301244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F0013F4-2B89-1D4F-82BA-C7FAC8EC256C}"/>
              </a:ext>
            </a:extLst>
          </p:cNvPr>
          <p:cNvPicPr>
            <a:picLocks noChangeAspect="1"/>
          </p:cNvPicPr>
          <p:nvPr userDrawn="1"/>
        </p:nvPicPr>
        <p:blipFill>
          <a:blip r:embed="rId2"/>
          <a:srcRect/>
          <a:stretch/>
        </p:blipFill>
        <p:spPr>
          <a:xfrm>
            <a:off x="17482" y="5046875"/>
            <a:ext cx="12157035" cy="1620938"/>
          </a:xfrm>
          <a:prstGeom prst="rect">
            <a:avLst/>
          </a:prstGeom>
        </p:spPr>
      </p:pic>
      <p:sp>
        <p:nvSpPr>
          <p:cNvPr id="2" name="Title 1"/>
          <p:cNvSpPr>
            <a:spLocks noGrp="1"/>
          </p:cNvSpPr>
          <p:nvPr>
            <p:ph type="title" hasCustomPrompt="1"/>
          </p:nvPr>
        </p:nvSpPr>
        <p:spPr>
          <a:xfrm>
            <a:off x="359999" y="224912"/>
            <a:ext cx="11471607" cy="820117"/>
          </a:xfrm>
        </p:spPr>
        <p:txBody>
          <a:bodyPr/>
          <a:lstStyle/>
          <a:p>
            <a:r>
              <a:rPr lang="en-GB" dirty="0"/>
              <a:t>CLICK TO EDIT MASTER TITLE STYLE</a:t>
            </a:r>
            <a:endParaRPr lang="en-US" dirty="0"/>
          </a:p>
        </p:txBody>
      </p:sp>
      <p:sp>
        <p:nvSpPr>
          <p:cNvPr id="24" name="Content Placeholder 2">
            <a:extLst>
              <a:ext uri="{FF2B5EF4-FFF2-40B4-BE49-F238E27FC236}">
                <a16:creationId xmlns:a16="http://schemas.microsoft.com/office/drawing/2014/main" id="{27446744-4CC2-114A-B085-4D7D6A0EBCAC}"/>
              </a:ext>
            </a:extLst>
          </p:cNvPr>
          <p:cNvSpPr>
            <a:spLocks noGrp="1"/>
          </p:cNvSpPr>
          <p:nvPr>
            <p:ph sz="half" idx="1"/>
          </p:nvPr>
        </p:nvSpPr>
        <p:spPr>
          <a:xfrm>
            <a:off x="359999" y="1400814"/>
            <a:ext cx="3583999" cy="4374953"/>
          </a:xfrm>
        </p:spPr>
        <p:txBody>
          <a:bodyPr>
            <a:normAutofit/>
          </a:bodyPr>
          <a:lstStyle>
            <a:lvl1pPr marL="228600" indent="-228600">
              <a:lnSpc>
                <a:spcPct val="100000"/>
              </a:lnSpc>
              <a:tabLst/>
              <a:defRPr sz="1800"/>
            </a:lvl1pPr>
            <a:lvl2pPr marL="488950" indent="-219075">
              <a:lnSpc>
                <a:spcPct val="100000"/>
              </a:lnSpc>
              <a:tabLst/>
              <a:defRPr sz="1200"/>
            </a:lvl2pPr>
            <a:lvl3pPr marL="676275" indent="-187325">
              <a:lnSpc>
                <a:spcPct val="100000"/>
              </a:lnSpc>
              <a:tabLst/>
              <a:defRPr sz="1100"/>
            </a:lvl3pPr>
            <a:lvl4pPr marL="936625" indent="-219075">
              <a:lnSpc>
                <a:spcPct val="100000"/>
              </a:lnSpc>
              <a:tabLst/>
              <a:defRPr sz="1050"/>
            </a:lvl4pPr>
            <a:lvl5pPr marL="1112838" indent="-176213">
              <a:lnSpc>
                <a:spcPct val="100000"/>
              </a:lnSpc>
              <a:tabLst/>
              <a:defRPr sz="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5" name="Content Placeholder 2">
            <a:extLst>
              <a:ext uri="{FF2B5EF4-FFF2-40B4-BE49-F238E27FC236}">
                <a16:creationId xmlns:a16="http://schemas.microsoft.com/office/drawing/2014/main" id="{E6233213-D654-1A40-95A1-1CBCD99F682F}"/>
              </a:ext>
            </a:extLst>
          </p:cNvPr>
          <p:cNvSpPr>
            <a:spLocks noGrp="1"/>
          </p:cNvSpPr>
          <p:nvPr>
            <p:ph sz="half" idx="13"/>
          </p:nvPr>
        </p:nvSpPr>
        <p:spPr>
          <a:xfrm>
            <a:off x="4304000" y="1400814"/>
            <a:ext cx="3584000" cy="4374953"/>
          </a:xfrm>
        </p:spPr>
        <p:txBody>
          <a:bodyPr>
            <a:normAutofit/>
          </a:bodyPr>
          <a:lstStyle>
            <a:lvl1pPr marL="228600" indent="-228600">
              <a:lnSpc>
                <a:spcPct val="100000"/>
              </a:lnSpc>
              <a:tabLst/>
              <a:defRPr sz="1800"/>
            </a:lvl1pPr>
            <a:lvl2pPr marL="488950" indent="-219075">
              <a:lnSpc>
                <a:spcPct val="100000"/>
              </a:lnSpc>
              <a:tabLst/>
              <a:defRPr sz="1200"/>
            </a:lvl2pPr>
            <a:lvl3pPr marL="676275" indent="-187325">
              <a:lnSpc>
                <a:spcPct val="100000"/>
              </a:lnSpc>
              <a:tabLst/>
              <a:defRPr sz="1100"/>
            </a:lvl3pPr>
            <a:lvl4pPr marL="936625" indent="-219075">
              <a:lnSpc>
                <a:spcPct val="100000"/>
              </a:lnSpc>
              <a:tabLst/>
              <a:defRPr sz="1050"/>
            </a:lvl4pPr>
            <a:lvl5pPr marL="1112838" indent="-176213">
              <a:lnSpc>
                <a:spcPct val="100000"/>
              </a:lnSpc>
              <a:tabLst/>
              <a:defRPr sz="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Text Placeholder 16">
            <a:extLst>
              <a:ext uri="{FF2B5EF4-FFF2-40B4-BE49-F238E27FC236}">
                <a16:creationId xmlns:a16="http://schemas.microsoft.com/office/drawing/2014/main" id="{D97EE4BB-5397-6D42-BF81-B077412532D9}"/>
              </a:ext>
            </a:extLst>
          </p:cNvPr>
          <p:cNvSpPr>
            <a:spLocks noGrp="1"/>
          </p:cNvSpPr>
          <p:nvPr>
            <p:ph type="body" sz="quarter" idx="15"/>
          </p:nvPr>
        </p:nvSpPr>
        <p:spPr>
          <a:xfrm>
            <a:off x="360363" y="623888"/>
            <a:ext cx="11471218" cy="601662"/>
          </a:xfrm>
        </p:spPr>
        <p:txBody>
          <a:bodyPr/>
          <a:lstStyle>
            <a:lvl1pPr marL="0" indent="0">
              <a:buNone/>
              <a:defRPr/>
            </a:lvl1pPr>
          </a:lstStyle>
          <a:p>
            <a:pPr lvl="0"/>
            <a:r>
              <a:rPr lang="en-GB" dirty="0"/>
              <a:t>Click to edit Master text styles</a:t>
            </a:r>
            <a:endParaRPr lang="en-US" dirty="0"/>
          </a:p>
        </p:txBody>
      </p:sp>
      <p:sp>
        <p:nvSpPr>
          <p:cNvPr id="20" name="TextBox 19">
            <a:extLst>
              <a:ext uri="{FF2B5EF4-FFF2-40B4-BE49-F238E27FC236}">
                <a16:creationId xmlns:a16="http://schemas.microsoft.com/office/drawing/2014/main" id="{BF810FCC-16BC-844F-AC67-E18C9A1199B4}"/>
              </a:ext>
            </a:extLst>
          </p:cNvPr>
          <p:cNvSpPr txBox="1"/>
          <p:nvPr userDrawn="1"/>
        </p:nvSpPr>
        <p:spPr>
          <a:xfrm>
            <a:off x="12426295" y="1225550"/>
            <a:ext cx="2000905" cy="461665"/>
          </a:xfrm>
          <a:prstGeom prst="rect">
            <a:avLst/>
          </a:prstGeom>
          <a:noFill/>
        </p:spPr>
        <p:txBody>
          <a:bodyPr wrap="square" rtlCol="0">
            <a:spAutoFit/>
          </a:bodyPr>
          <a:lstStyle/>
          <a:p>
            <a:r>
              <a:rPr lang="en-US" sz="1200" b="1" i="0" dirty="0">
                <a:solidFill>
                  <a:schemeClr val="tx1"/>
                </a:solidFill>
                <a:latin typeface="Calibri" panose="020F0502020204030204" pitchFamily="34" charset="0"/>
                <a:cs typeface="Calibri" panose="020F0502020204030204" pitchFamily="34" charset="0"/>
              </a:rPr>
              <a:t>FOLLOW THE STEPS BELOW TO ADD/EDIT  IMAGES:</a:t>
            </a:r>
          </a:p>
        </p:txBody>
      </p:sp>
      <p:sp>
        <p:nvSpPr>
          <p:cNvPr id="27" name="TextBox 26">
            <a:extLst>
              <a:ext uri="{FF2B5EF4-FFF2-40B4-BE49-F238E27FC236}">
                <a16:creationId xmlns:a16="http://schemas.microsoft.com/office/drawing/2014/main" id="{F2033ADC-9D0C-2B4A-B649-0208F8EE883D}"/>
              </a:ext>
            </a:extLst>
          </p:cNvPr>
          <p:cNvSpPr txBox="1"/>
          <p:nvPr userDrawn="1"/>
        </p:nvSpPr>
        <p:spPr>
          <a:xfrm>
            <a:off x="12426295" y="1738916"/>
            <a:ext cx="2973362" cy="2698175"/>
          </a:xfrm>
          <a:prstGeom prst="rect">
            <a:avLst/>
          </a:prstGeom>
          <a:noFill/>
        </p:spPr>
        <p:txBody>
          <a:bodyPr wrap="square" rtlCol="0">
            <a:spAutoFit/>
          </a:bodyPr>
          <a:lstStyle/>
          <a:p>
            <a:pPr marL="171450" indent="-171450">
              <a:spcAft>
                <a:spcPts val="400"/>
              </a:spcAft>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Either:</a:t>
            </a:r>
          </a:p>
          <a:p>
            <a:pPr marL="628650" lvl="1" indent="-171450">
              <a:spcAft>
                <a:spcPts val="400"/>
              </a:spcAft>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R</a:t>
            </a:r>
            <a:r>
              <a:rPr lang="en-US" sz="1200" b="0" i="0" dirty="0">
                <a:solidFill>
                  <a:schemeClr val="tx1"/>
                </a:solidFill>
                <a:latin typeface="Calibri" panose="020F0502020204030204" pitchFamily="34" charset="0"/>
                <a:cs typeface="Calibri" panose="020F0502020204030204" pitchFamily="34" charset="0"/>
              </a:rPr>
              <a:t>ight click and existing image and select ‘Change Picture &gt; From a file’ from the dialogue box. Or…</a:t>
            </a:r>
          </a:p>
          <a:p>
            <a:pPr marL="628650" lvl="1" indent="-171450">
              <a:spcAft>
                <a:spcPts val="400"/>
              </a:spcAft>
              <a:buFont typeface="Arial" panose="020B0604020202020204" pitchFamily="34" charset="0"/>
              <a:buChar char="•"/>
            </a:pPr>
            <a:r>
              <a:rPr lang="en-US" sz="1200" b="0" i="0" dirty="0">
                <a:solidFill>
                  <a:schemeClr val="tx1"/>
                </a:solidFill>
                <a:latin typeface="Calibri" panose="020F0502020204030204" pitchFamily="34" charset="0"/>
                <a:cs typeface="Calibri" panose="020F0502020204030204" pitchFamily="34" charset="0"/>
              </a:rPr>
              <a:t>Click the image icon in the content placeholder to select a new image</a:t>
            </a:r>
          </a:p>
          <a:p>
            <a:pPr marL="171450" indent="-171450">
              <a:spcAft>
                <a:spcPts val="400"/>
              </a:spcAft>
              <a:buFont typeface="Arial" panose="020B0604020202020204" pitchFamily="34" charset="0"/>
              <a:buChar char="•"/>
            </a:pPr>
            <a:r>
              <a:rPr lang="en-US" sz="1200" b="0" i="0" dirty="0">
                <a:solidFill>
                  <a:schemeClr val="tx1"/>
                </a:solidFill>
                <a:latin typeface="Calibri" panose="020F0502020204030204" pitchFamily="34" charset="0"/>
                <a:cs typeface="Calibri" panose="020F0502020204030204" pitchFamily="34" charset="0"/>
              </a:rPr>
              <a:t>Select a new image from your file system making sure the ratio of your image is around 5:6. (For example  1000px x 1200px)</a:t>
            </a:r>
          </a:p>
          <a:p>
            <a:pPr marL="171450" indent="-171450">
              <a:spcAft>
                <a:spcPts val="400"/>
              </a:spcAft>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Once added, use the scale and crop tools under the ‘Picture Format’ tab to align your image to compliment the layout.</a:t>
            </a:r>
            <a:endParaRPr lang="en-US" sz="1200" b="0" i="0" dirty="0">
              <a:solidFill>
                <a:schemeClr val="tx1"/>
              </a:solidFill>
              <a:latin typeface="Calibri" panose="020F0502020204030204" pitchFamily="34" charset="0"/>
              <a:cs typeface="Calibri" panose="020F0502020204030204" pitchFamily="34" charset="0"/>
            </a:endParaRPr>
          </a:p>
        </p:txBody>
      </p:sp>
      <p:sp>
        <p:nvSpPr>
          <p:cNvPr id="15" name="Slide Number Placeholder 5">
            <a:extLst>
              <a:ext uri="{FF2B5EF4-FFF2-40B4-BE49-F238E27FC236}">
                <a16:creationId xmlns:a16="http://schemas.microsoft.com/office/drawing/2014/main" id="{A9861EC2-D539-1642-96F6-C06EC776A40A}"/>
              </a:ext>
            </a:extLst>
          </p:cNvPr>
          <p:cNvSpPr>
            <a:spLocks noGrp="1"/>
          </p:cNvSpPr>
          <p:nvPr>
            <p:ph type="sldNum" sz="quarter" idx="12"/>
          </p:nvPr>
        </p:nvSpPr>
        <p:spPr>
          <a:xfrm>
            <a:off x="11077903" y="6356354"/>
            <a:ext cx="719297" cy="365125"/>
          </a:xfrm>
        </p:spPr>
        <p:txBody>
          <a:bodyPr/>
          <a:lstStyle>
            <a:lvl1pPr>
              <a:defRPr>
                <a:solidFill>
                  <a:schemeClr val="accent1"/>
                </a:solidFill>
              </a:defRPr>
            </a:lvl1pPr>
          </a:lstStyle>
          <a:p>
            <a:fld id="{ED57F2DB-2ACF-924E-8A74-125BCC5A51D6}" type="slidenum">
              <a:rPr lang="en-US" smtClean="0"/>
              <a:pPr/>
              <a:t>‹#›</a:t>
            </a:fld>
            <a:endParaRPr lang="en-US" dirty="0"/>
          </a:p>
        </p:txBody>
      </p:sp>
      <p:sp>
        <p:nvSpPr>
          <p:cNvPr id="16" name="Text Placeholder 2">
            <a:extLst>
              <a:ext uri="{FF2B5EF4-FFF2-40B4-BE49-F238E27FC236}">
                <a16:creationId xmlns:a16="http://schemas.microsoft.com/office/drawing/2014/main" id="{CA31C454-9827-874C-89D5-012A25F4872D}"/>
              </a:ext>
            </a:extLst>
          </p:cNvPr>
          <p:cNvSpPr>
            <a:spLocks noGrp="1"/>
          </p:cNvSpPr>
          <p:nvPr>
            <p:ph type="body" sz="quarter" idx="17" hasCustomPrompt="1"/>
          </p:nvPr>
        </p:nvSpPr>
        <p:spPr>
          <a:xfrm>
            <a:off x="394800" y="6356350"/>
            <a:ext cx="3570287" cy="365125"/>
          </a:xfrm>
        </p:spPr>
        <p:txBody>
          <a:bodyPr anchor="ctr">
            <a:normAutofit/>
          </a:bodyPr>
          <a:lstStyle>
            <a:lvl1pPr marL="0" indent="0">
              <a:buNone/>
              <a:defRPr sz="1200" b="0" i="0">
                <a:solidFill>
                  <a:schemeClr val="tx2">
                    <a:lumMod val="50000"/>
                    <a:lumOff val="50000"/>
                  </a:schemeClr>
                </a:solidFill>
                <a:latin typeface="Calibri" panose="020F0502020204030204" pitchFamily="34" charset="0"/>
                <a:cs typeface="Calibri" panose="020F0502020204030204" pitchFamily="34" charset="0"/>
              </a:defRPr>
            </a:lvl1pPr>
          </a:lstStyle>
          <a:p>
            <a:r>
              <a:rPr lang="en-US" dirty="0"/>
              <a:t>RED BEE MEDIA  |  INTERNAL &amp; CONFIDENTIAL </a:t>
            </a:r>
          </a:p>
        </p:txBody>
      </p:sp>
      <p:sp>
        <p:nvSpPr>
          <p:cNvPr id="17" name="Content Placeholder 2">
            <a:extLst>
              <a:ext uri="{FF2B5EF4-FFF2-40B4-BE49-F238E27FC236}">
                <a16:creationId xmlns:a16="http://schemas.microsoft.com/office/drawing/2014/main" id="{669F3584-9BFE-FA42-B57C-1F976BC831E0}"/>
              </a:ext>
            </a:extLst>
          </p:cNvPr>
          <p:cNvSpPr>
            <a:spLocks noGrp="1"/>
          </p:cNvSpPr>
          <p:nvPr>
            <p:ph sz="half" idx="18"/>
          </p:nvPr>
        </p:nvSpPr>
        <p:spPr>
          <a:xfrm>
            <a:off x="8182798" y="1400814"/>
            <a:ext cx="3584000" cy="4374953"/>
          </a:xfrm>
        </p:spPr>
        <p:txBody>
          <a:bodyPr>
            <a:normAutofit/>
          </a:bodyPr>
          <a:lstStyle>
            <a:lvl1pPr marL="228600" indent="-228600">
              <a:lnSpc>
                <a:spcPct val="100000"/>
              </a:lnSpc>
              <a:tabLst/>
              <a:defRPr sz="1800"/>
            </a:lvl1pPr>
            <a:lvl2pPr marL="488950" indent="-219075">
              <a:lnSpc>
                <a:spcPct val="100000"/>
              </a:lnSpc>
              <a:tabLst/>
              <a:defRPr sz="1200"/>
            </a:lvl2pPr>
            <a:lvl3pPr marL="676275" indent="-187325">
              <a:lnSpc>
                <a:spcPct val="100000"/>
              </a:lnSpc>
              <a:tabLst/>
              <a:defRPr sz="1100"/>
            </a:lvl3pPr>
            <a:lvl4pPr marL="936625" indent="-219075">
              <a:lnSpc>
                <a:spcPct val="100000"/>
              </a:lnSpc>
              <a:tabLst/>
              <a:defRPr sz="1050"/>
            </a:lvl4pPr>
            <a:lvl5pPr marL="1112838" indent="-176213">
              <a:lnSpc>
                <a:spcPct val="100000"/>
              </a:lnSpc>
              <a:tabLst/>
              <a:defRPr sz="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Graphic 13">
            <a:extLst>
              <a:ext uri="{FF2B5EF4-FFF2-40B4-BE49-F238E27FC236}">
                <a16:creationId xmlns:a16="http://schemas.microsoft.com/office/drawing/2014/main" id="{61429527-444F-4C8C-A714-80F364D5172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72049" y="226281"/>
            <a:ext cx="432435" cy="432435"/>
          </a:xfrm>
          <a:prstGeom prst="rect">
            <a:avLst/>
          </a:prstGeom>
        </p:spPr>
      </p:pic>
    </p:spTree>
    <p:extLst>
      <p:ext uri="{BB962C8B-B14F-4D97-AF65-F5344CB8AC3E}">
        <p14:creationId xmlns:p14="http://schemas.microsoft.com/office/powerpoint/2010/main" val="383937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828A037-E727-2B43-8FB4-003935D03093}"/>
              </a:ext>
            </a:extLst>
          </p:cNvPr>
          <p:cNvPicPr>
            <a:picLocks noChangeAspect="1"/>
          </p:cNvPicPr>
          <p:nvPr userDrawn="1"/>
        </p:nvPicPr>
        <p:blipFill>
          <a:blip r:embed="rId2"/>
          <a:srcRect/>
          <a:stretch/>
        </p:blipFill>
        <p:spPr>
          <a:xfrm>
            <a:off x="20651" y="5047297"/>
            <a:ext cx="12150697" cy="1620093"/>
          </a:xfrm>
          <a:prstGeom prst="rect">
            <a:avLst/>
          </a:prstGeom>
        </p:spPr>
      </p:pic>
      <p:sp>
        <p:nvSpPr>
          <p:cNvPr id="2" name="Title 1"/>
          <p:cNvSpPr>
            <a:spLocks noGrp="1"/>
          </p:cNvSpPr>
          <p:nvPr>
            <p:ph type="title" hasCustomPrompt="1"/>
          </p:nvPr>
        </p:nvSpPr>
        <p:spPr>
          <a:xfrm>
            <a:off x="360000" y="224912"/>
            <a:ext cx="11471636" cy="820117"/>
          </a:xfrm>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360000" y="1397001"/>
            <a:ext cx="2598000" cy="4367192"/>
          </a:xfrm>
        </p:spPr>
        <p:txBody>
          <a:bodyPr>
            <a:normAutofit/>
          </a:bodyPr>
          <a:lstStyle>
            <a:lvl1pPr marL="228600" indent="-228600">
              <a:lnSpc>
                <a:spcPct val="100000"/>
              </a:lnSpc>
              <a:tabLst/>
              <a:defRPr sz="1600"/>
            </a:lvl1pPr>
            <a:lvl2pPr marL="488950" indent="-219075">
              <a:lnSpc>
                <a:spcPct val="100000"/>
              </a:lnSpc>
              <a:tabLst/>
              <a:defRPr sz="1100"/>
            </a:lvl2pPr>
            <a:lvl3pPr marL="676275" indent="-187325">
              <a:lnSpc>
                <a:spcPct val="100000"/>
              </a:lnSpc>
              <a:tabLst/>
              <a:defRPr sz="1050"/>
            </a:lvl3pPr>
            <a:lvl4pPr marL="936625" indent="-219075">
              <a:lnSpc>
                <a:spcPct val="100000"/>
              </a:lnSpc>
              <a:tabLst/>
              <a:defRPr sz="1000"/>
            </a:lvl4pPr>
            <a:lvl5pPr marL="1112838" indent="-176213">
              <a:lnSpc>
                <a:spcPct val="100000"/>
              </a:lnSpc>
              <a:tabLst/>
              <a:defRPr sz="7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5" name="Content Placeholder 2">
            <a:extLst>
              <a:ext uri="{FF2B5EF4-FFF2-40B4-BE49-F238E27FC236}">
                <a16:creationId xmlns:a16="http://schemas.microsoft.com/office/drawing/2014/main" id="{E00447EA-7BF7-284E-8B00-3B2253A3BC27}"/>
              </a:ext>
            </a:extLst>
          </p:cNvPr>
          <p:cNvSpPr>
            <a:spLocks noGrp="1"/>
          </p:cNvSpPr>
          <p:nvPr>
            <p:ph sz="half" idx="13"/>
          </p:nvPr>
        </p:nvSpPr>
        <p:spPr>
          <a:xfrm>
            <a:off x="3318000" y="1397001"/>
            <a:ext cx="2598000" cy="4367192"/>
          </a:xfrm>
        </p:spPr>
        <p:txBody>
          <a:bodyPr>
            <a:normAutofit/>
          </a:bodyPr>
          <a:lstStyle>
            <a:lvl1pPr marL="228600" indent="-228600">
              <a:lnSpc>
                <a:spcPct val="100000"/>
              </a:lnSpc>
              <a:tabLst/>
              <a:defRPr sz="1600"/>
            </a:lvl1pPr>
            <a:lvl2pPr marL="488950" indent="-219075">
              <a:lnSpc>
                <a:spcPct val="100000"/>
              </a:lnSpc>
              <a:tabLst/>
              <a:defRPr sz="1100"/>
            </a:lvl2pPr>
            <a:lvl3pPr marL="676275" indent="-187325">
              <a:lnSpc>
                <a:spcPct val="100000"/>
              </a:lnSpc>
              <a:tabLst/>
              <a:defRPr sz="1050"/>
            </a:lvl3pPr>
            <a:lvl4pPr marL="936625" indent="-219075">
              <a:lnSpc>
                <a:spcPct val="100000"/>
              </a:lnSpc>
              <a:tabLst/>
              <a:defRPr sz="1000"/>
            </a:lvl4pPr>
            <a:lvl5pPr marL="1112838" indent="-176213">
              <a:lnSpc>
                <a:spcPct val="100000"/>
              </a:lnSpc>
              <a:tabLst/>
              <a:defRPr sz="7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6" name="Content Placeholder 2">
            <a:extLst>
              <a:ext uri="{FF2B5EF4-FFF2-40B4-BE49-F238E27FC236}">
                <a16:creationId xmlns:a16="http://schemas.microsoft.com/office/drawing/2014/main" id="{BF3499DD-1CB4-914D-9404-83BA0F4BEFF6}"/>
              </a:ext>
            </a:extLst>
          </p:cNvPr>
          <p:cNvSpPr>
            <a:spLocks noGrp="1"/>
          </p:cNvSpPr>
          <p:nvPr>
            <p:ph sz="half" idx="14"/>
          </p:nvPr>
        </p:nvSpPr>
        <p:spPr>
          <a:xfrm>
            <a:off x="6276000" y="1397001"/>
            <a:ext cx="2598000" cy="4367192"/>
          </a:xfrm>
        </p:spPr>
        <p:txBody>
          <a:bodyPr>
            <a:normAutofit/>
          </a:bodyPr>
          <a:lstStyle>
            <a:lvl1pPr marL="228600" indent="-228600">
              <a:lnSpc>
                <a:spcPct val="100000"/>
              </a:lnSpc>
              <a:tabLst/>
              <a:defRPr sz="1600"/>
            </a:lvl1pPr>
            <a:lvl2pPr marL="488950" indent="-219075">
              <a:lnSpc>
                <a:spcPct val="100000"/>
              </a:lnSpc>
              <a:tabLst/>
              <a:defRPr sz="1100"/>
            </a:lvl2pPr>
            <a:lvl3pPr marL="676275" indent="-187325">
              <a:lnSpc>
                <a:spcPct val="100000"/>
              </a:lnSpc>
              <a:tabLst/>
              <a:defRPr sz="1050"/>
            </a:lvl3pPr>
            <a:lvl4pPr marL="936625" indent="-219075">
              <a:lnSpc>
                <a:spcPct val="100000"/>
              </a:lnSpc>
              <a:tabLst/>
              <a:defRPr sz="1000"/>
            </a:lvl4pPr>
            <a:lvl5pPr marL="1112838" indent="-176213">
              <a:lnSpc>
                <a:spcPct val="100000"/>
              </a:lnSpc>
              <a:tabLst/>
              <a:defRPr sz="7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7" name="Content Placeholder 2">
            <a:extLst>
              <a:ext uri="{FF2B5EF4-FFF2-40B4-BE49-F238E27FC236}">
                <a16:creationId xmlns:a16="http://schemas.microsoft.com/office/drawing/2014/main" id="{DE5DDF2F-5B3D-CA41-8294-A9A222275E7C}"/>
              </a:ext>
            </a:extLst>
          </p:cNvPr>
          <p:cNvSpPr>
            <a:spLocks noGrp="1"/>
          </p:cNvSpPr>
          <p:nvPr>
            <p:ph sz="half" idx="15"/>
          </p:nvPr>
        </p:nvSpPr>
        <p:spPr>
          <a:xfrm>
            <a:off x="9233999" y="1397001"/>
            <a:ext cx="2598000" cy="4367192"/>
          </a:xfrm>
        </p:spPr>
        <p:txBody>
          <a:bodyPr>
            <a:normAutofit/>
          </a:bodyPr>
          <a:lstStyle>
            <a:lvl1pPr marL="228600" indent="-228600">
              <a:lnSpc>
                <a:spcPct val="100000"/>
              </a:lnSpc>
              <a:tabLst/>
              <a:defRPr sz="1600"/>
            </a:lvl1pPr>
            <a:lvl2pPr marL="488950" indent="-219075">
              <a:lnSpc>
                <a:spcPct val="100000"/>
              </a:lnSpc>
              <a:tabLst/>
              <a:defRPr sz="1100"/>
            </a:lvl2pPr>
            <a:lvl3pPr marL="676275" indent="-187325">
              <a:lnSpc>
                <a:spcPct val="100000"/>
              </a:lnSpc>
              <a:tabLst/>
              <a:defRPr sz="1050"/>
            </a:lvl3pPr>
            <a:lvl4pPr marL="936625" indent="-219075">
              <a:lnSpc>
                <a:spcPct val="100000"/>
              </a:lnSpc>
              <a:tabLst/>
              <a:defRPr sz="1000"/>
            </a:lvl4pPr>
            <a:lvl5pPr marL="1112838" indent="-176213">
              <a:lnSpc>
                <a:spcPct val="100000"/>
              </a:lnSpc>
              <a:tabLst/>
              <a:defRPr sz="7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Text Placeholder 16">
            <a:extLst>
              <a:ext uri="{FF2B5EF4-FFF2-40B4-BE49-F238E27FC236}">
                <a16:creationId xmlns:a16="http://schemas.microsoft.com/office/drawing/2014/main" id="{D16447C5-F47F-714F-BB76-7A7DE9E115FB}"/>
              </a:ext>
            </a:extLst>
          </p:cNvPr>
          <p:cNvSpPr>
            <a:spLocks noGrp="1"/>
          </p:cNvSpPr>
          <p:nvPr>
            <p:ph type="body" sz="quarter" idx="16"/>
          </p:nvPr>
        </p:nvSpPr>
        <p:spPr>
          <a:xfrm>
            <a:off x="360363" y="623888"/>
            <a:ext cx="11471636" cy="601662"/>
          </a:xfrm>
        </p:spPr>
        <p:txBody>
          <a:bodyPr/>
          <a:lstStyle>
            <a:lvl1pPr marL="0" indent="0">
              <a:buNone/>
              <a:defRPr/>
            </a:lvl1pPr>
          </a:lstStyle>
          <a:p>
            <a:pPr lvl="0"/>
            <a:r>
              <a:rPr lang="en-GB" dirty="0"/>
              <a:t>Click to edit Master text styles</a:t>
            </a:r>
            <a:endParaRPr lang="en-US" dirty="0"/>
          </a:p>
        </p:txBody>
      </p:sp>
      <p:sp>
        <p:nvSpPr>
          <p:cNvPr id="14" name="Slide Number Placeholder 5">
            <a:extLst>
              <a:ext uri="{FF2B5EF4-FFF2-40B4-BE49-F238E27FC236}">
                <a16:creationId xmlns:a16="http://schemas.microsoft.com/office/drawing/2014/main" id="{A458F8EA-FDF8-BD4B-8FAA-715829DBB42C}"/>
              </a:ext>
            </a:extLst>
          </p:cNvPr>
          <p:cNvSpPr>
            <a:spLocks noGrp="1"/>
          </p:cNvSpPr>
          <p:nvPr>
            <p:ph type="sldNum" sz="quarter" idx="12"/>
          </p:nvPr>
        </p:nvSpPr>
        <p:spPr>
          <a:xfrm>
            <a:off x="11077903" y="6356354"/>
            <a:ext cx="719297" cy="365125"/>
          </a:xfrm>
        </p:spPr>
        <p:txBody>
          <a:bodyPr/>
          <a:lstStyle>
            <a:lvl1pPr>
              <a:defRPr>
                <a:solidFill>
                  <a:schemeClr val="accent1"/>
                </a:solidFill>
              </a:defRPr>
            </a:lvl1pPr>
          </a:lstStyle>
          <a:p>
            <a:fld id="{ED57F2DB-2ACF-924E-8A74-125BCC5A51D6}" type="slidenum">
              <a:rPr lang="en-US" smtClean="0"/>
              <a:pPr/>
              <a:t>‹#›</a:t>
            </a:fld>
            <a:endParaRPr lang="en-US" dirty="0"/>
          </a:p>
        </p:txBody>
      </p:sp>
      <p:sp>
        <p:nvSpPr>
          <p:cNvPr id="15" name="Text Placeholder 2">
            <a:extLst>
              <a:ext uri="{FF2B5EF4-FFF2-40B4-BE49-F238E27FC236}">
                <a16:creationId xmlns:a16="http://schemas.microsoft.com/office/drawing/2014/main" id="{D714715F-0157-6F4F-8CC3-702CC56F1855}"/>
              </a:ext>
            </a:extLst>
          </p:cNvPr>
          <p:cNvSpPr>
            <a:spLocks noGrp="1"/>
          </p:cNvSpPr>
          <p:nvPr>
            <p:ph type="body" sz="quarter" idx="17" hasCustomPrompt="1"/>
          </p:nvPr>
        </p:nvSpPr>
        <p:spPr>
          <a:xfrm>
            <a:off x="394800" y="6356350"/>
            <a:ext cx="3570287" cy="365125"/>
          </a:xfrm>
        </p:spPr>
        <p:txBody>
          <a:bodyPr anchor="ctr">
            <a:normAutofit/>
          </a:bodyPr>
          <a:lstStyle>
            <a:lvl1pPr marL="0" indent="0">
              <a:buNone/>
              <a:defRPr sz="1200" b="0" i="0">
                <a:solidFill>
                  <a:schemeClr val="tx2">
                    <a:lumMod val="50000"/>
                    <a:lumOff val="50000"/>
                  </a:schemeClr>
                </a:solidFill>
                <a:latin typeface="Calibri" panose="020F0502020204030204" pitchFamily="34" charset="0"/>
                <a:cs typeface="Calibri" panose="020F0502020204030204" pitchFamily="34" charset="0"/>
              </a:defRPr>
            </a:lvl1pPr>
          </a:lstStyle>
          <a:p>
            <a:r>
              <a:rPr lang="en-US" dirty="0"/>
              <a:t>RED BEE MEDIA  |  INTERNAL &amp; CONFIDENTIAL </a:t>
            </a:r>
          </a:p>
        </p:txBody>
      </p:sp>
      <p:pic>
        <p:nvPicPr>
          <p:cNvPr id="13" name="Graphic 12">
            <a:extLst>
              <a:ext uri="{FF2B5EF4-FFF2-40B4-BE49-F238E27FC236}">
                <a16:creationId xmlns:a16="http://schemas.microsoft.com/office/drawing/2014/main" id="{B1BFE370-6958-4170-BA7A-835A86A983C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91927" y="226281"/>
            <a:ext cx="432435" cy="432435"/>
          </a:xfrm>
          <a:prstGeom prst="rect">
            <a:avLst/>
          </a:prstGeom>
        </p:spPr>
      </p:pic>
    </p:spTree>
    <p:extLst>
      <p:ext uri="{BB962C8B-B14F-4D97-AF65-F5344CB8AC3E}">
        <p14:creationId xmlns:p14="http://schemas.microsoft.com/office/powerpoint/2010/main" val="293748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accent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EBCD7BE-EB31-B045-92C6-6508AA2DFB23}"/>
              </a:ext>
            </a:extLst>
          </p:cNvPr>
          <p:cNvPicPr>
            <a:picLocks noChangeAspect="1"/>
          </p:cNvPicPr>
          <p:nvPr userDrawn="1"/>
        </p:nvPicPr>
        <p:blipFill>
          <a:blip r:embed="rId2"/>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5D68FFE8-3DB3-CF4B-95E6-4AA60C0FD34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09287" y="5945539"/>
            <a:ext cx="2639025" cy="209091"/>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9E49B495-1ACE-7840-8B71-436703DC88D3}"/>
              </a:ext>
            </a:extLst>
          </p:cNvPr>
          <p:cNvPicPr>
            <a:picLocks noChangeAspect="1"/>
          </p:cNvPicPr>
          <p:nvPr userDrawn="1"/>
        </p:nvPicPr>
        <p:blipFill>
          <a:blip r:embed="rId4"/>
          <a:stretch>
            <a:fillRect/>
          </a:stretch>
        </p:blipFill>
        <p:spPr>
          <a:xfrm>
            <a:off x="10726800" y="0"/>
            <a:ext cx="1465200" cy="1465200"/>
          </a:xfrm>
          <a:prstGeom prst="rect">
            <a:avLst/>
          </a:prstGeom>
        </p:spPr>
      </p:pic>
      <p:sp>
        <p:nvSpPr>
          <p:cNvPr id="10" name="Title 1">
            <a:extLst>
              <a:ext uri="{FF2B5EF4-FFF2-40B4-BE49-F238E27FC236}">
                <a16:creationId xmlns:a16="http://schemas.microsoft.com/office/drawing/2014/main" id="{9CD2ACCA-7151-6641-857D-089249FFD506}"/>
              </a:ext>
            </a:extLst>
          </p:cNvPr>
          <p:cNvSpPr>
            <a:spLocks noGrp="1"/>
          </p:cNvSpPr>
          <p:nvPr>
            <p:ph type="ctrTitle" hasCustomPrompt="1"/>
          </p:nvPr>
        </p:nvSpPr>
        <p:spPr>
          <a:xfrm>
            <a:off x="394801" y="2019194"/>
            <a:ext cx="8479200" cy="2387600"/>
          </a:xfrm>
        </p:spPr>
        <p:txBody>
          <a:bodyPr anchor="b">
            <a:normAutofit/>
          </a:bodyPr>
          <a:lstStyle>
            <a:lvl1pPr algn="l">
              <a:lnSpc>
                <a:spcPts val="4800"/>
              </a:lnSpc>
              <a:defRPr sz="5000" b="0" i="0">
                <a:solidFill>
                  <a:schemeClr val="bg1"/>
                </a:solidFill>
                <a:latin typeface="Calibri Light" panose="020F0302020204030204" pitchFamily="34" charset="0"/>
                <a:cs typeface="Calibri Light" panose="020F0302020204030204" pitchFamily="34" charset="0"/>
              </a:defRPr>
            </a:lvl1pPr>
          </a:lstStyle>
          <a:p>
            <a:r>
              <a:rPr lang="en-GB" dirty="0"/>
              <a:t>CLICK TO EDIT MASTER </a:t>
            </a:r>
            <a:br>
              <a:rPr lang="en-GB" dirty="0"/>
            </a:br>
            <a:r>
              <a:rPr lang="en-GB" dirty="0"/>
              <a:t>TITLE STYLE </a:t>
            </a:r>
          </a:p>
        </p:txBody>
      </p:sp>
      <p:sp>
        <p:nvSpPr>
          <p:cNvPr id="11" name="Subtitle 2">
            <a:extLst>
              <a:ext uri="{FF2B5EF4-FFF2-40B4-BE49-F238E27FC236}">
                <a16:creationId xmlns:a16="http://schemas.microsoft.com/office/drawing/2014/main" id="{1248232D-4299-E645-A8EF-AE4EA47D7032}"/>
              </a:ext>
            </a:extLst>
          </p:cNvPr>
          <p:cNvSpPr>
            <a:spLocks noGrp="1"/>
          </p:cNvSpPr>
          <p:nvPr>
            <p:ph type="subTitle" idx="1" hasCustomPrompt="1"/>
          </p:nvPr>
        </p:nvSpPr>
        <p:spPr>
          <a:xfrm>
            <a:off x="394800" y="4498869"/>
            <a:ext cx="8479200" cy="1655762"/>
          </a:xfrm>
        </p:spPr>
        <p:txBody>
          <a:bodyPr>
            <a:normAutofit/>
          </a:bodyPr>
          <a:lstStyle>
            <a:lvl1pPr marL="0" indent="0" algn="l">
              <a:lnSpc>
                <a:spcPts val="2600"/>
              </a:lnSpc>
              <a:buNone/>
              <a:defRPr sz="2800" b="0" i="0">
                <a:solidFill>
                  <a:schemeClr val="bg1"/>
                </a:solidFill>
                <a:latin typeface="Calibri Light" panose="020F0302020204030204" pitchFamily="34" charset="0"/>
                <a:cs typeface="Calibri Light" panose="020F0302020204030204" pitchFamily="34" charset="0"/>
              </a:defRPr>
            </a:lvl1pPr>
            <a:lvl2pPr marL="457196" indent="0" algn="ctr">
              <a:buNone/>
              <a:defRPr sz="2000"/>
            </a:lvl2pPr>
            <a:lvl3pPr marL="914392" indent="0" algn="ctr">
              <a:buNone/>
              <a:defRPr sz="1800"/>
            </a:lvl3pPr>
            <a:lvl4pPr marL="1371589" indent="0" algn="ctr">
              <a:buNone/>
              <a:defRPr sz="1600"/>
            </a:lvl4pPr>
            <a:lvl5pPr marL="1828785" indent="0" algn="ctr">
              <a:buNone/>
              <a:defRPr sz="1600"/>
            </a:lvl5pPr>
            <a:lvl6pPr marL="2285981" indent="0" algn="ctr">
              <a:buNone/>
              <a:defRPr sz="1600"/>
            </a:lvl6pPr>
            <a:lvl7pPr marL="2743177" indent="0" algn="ctr">
              <a:buNone/>
              <a:defRPr sz="1600"/>
            </a:lvl7pPr>
            <a:lvl8pPr marL="3200373" indent="0" algn="ctr">
              <a:buNone/>
              <a:defRPr sz="1600"/>
            </a:lvl8pPr>
            <a:lvl9pPr marL="3657570" indent="0" algn="ctr">
              <a:buNone/>
              <a:defRPr sz="1600"/>
            </a:lvl9pPr>
          </a:lstStyle>
          <a:p>
            <a:r>
              <a:rPr lang="en-GB" dirty="0"/>
              <a:t>CLICK TO EDIT MASTER SUBTITLE STYLE</a:t>
            </a:r>
            <a:endParaRPr lang="en-US" dirty="0"/>
          </a:p>
        </p:txBody>
      </p:sp>
      <p:sp>
        <p:nvSpPr>
          <p:cNvPr id="15" name="Slide Number Placeholder 5">
            <a:extLst>
              <a:ext uri="{FF2B5EF4-FFF2-40B4-BE49-F238E27FC236}">
                <a16:creationId xmlns:a16="http://schemas.microsoft.com/office/drawing/2014/main" id="{B1F56046-5EF1-AC41-AF73-260FC64063C3}"/>
              </a:ext>
            </a:extLst>
          </p:cNvPr>
          <p:cNvSpPr>
            <a:spLocks noGrp="1"/>
          </p:cNvSpPr>
          <p:nvPr>
            <p:ph type="sldNum" sz="quarter" idx="12"/>
          </p:nvPr>
        </p:nvSpPr>
        <p:spPr>
          <a:xfrm>
            <a:off x="11077903" y="6356354"/>
            <a:ext cx="719297" cy="365125"/>
          </a:xfrm>
        </p:spPr>
        <p:txBody>
          <a:bodyPr/>
          <a:lstStyle>
            <a:lvl1pPr>
              <a:defRPr>
                <a:solidFill>
                  <a:schemeClr val="bg1"/>
                </a:solidFill>
              </a:defRPr>
            </a:lvl1pPr>
          </a:lstStyle>
          <a:p>
            <a:fld id="{ED57F2DB-2ACF-924E-8A74-125BCC5A51D6}" type="slidenum">
              <a:rPr lang="en-US" smtClean="0"/>
              <a:pPr/>
              <a:t>‹#›</a:t>
            </a:fld>
            <a:endParaRPr lang="en-US" dirty="0"/>
          </a:p>
        </p:txBody>
      </p:sp>
      <p:sp>
        <p:nvSpPr>
          <p:cNvPr id="16" name="Text Placeholder 2">
            <a:extLst>
              <a:ext uri="{FF2B5EF4-FFF2-40B4-BE49-F238E27FC236}">
                <a16:creationId xmlns:a16="http://schemas.microsoft.com/office/drawing/2014/main" id="{A387FEC2-7A4D-B046-9A64-0D63425BE2CE}"/>
              </a:ext>
            </a:extLst>
          </p:cNvPr>
          <p:cNvSpPr>
            <a:spLocks noGrp="1"/>
          </p:cNvSpPr>
          <p:nvPr>
            <p:ph type="body" sz="quarter" idx="13" hasCustomPrompt="1"/>
          </p:nvPr>
        </p:nvSpPr>
        <p:spPr>
          <a:xfrm>
            <a:off x="394800" y="6356350"/>
            <a:ext cx="3570287" cy="365125"/>
          </a:xfrm>
        </p:spPr>
        <p:txBody>
          <a:bodyPr anchor="ctr">
            <a:normAutofit/>
          </a:bodyPr>
          <a:lstStyle>
            <a:lvl1pPr marL="0" indent="0">
              <a:buNone/>
              <a:defRPr sz="1200" b="0" i="0">
                <a:solidFill>
                  <a:schemeClr val="bg1"/>
                </a:solidFill>
                <a:latin typeface="Calibri" panose="020F0502020204030204" pitchFamily="34" charset="0"/>
                <a:cs typeface="Calibri" panose="020F0502020204030204" pitchFamily="34" charset="0"/>
              </a:defRPr>
            </a:lvl1pPr>
          </a:lstStyle>
          <a:p>
            <a:r>
              <a:rPr lang="en-US" dirty="0"/>
              <a:t>RED BEE MEDIA  |  INTERNAL &amp; CONFIDENTIAL </a:t>
            </a:r>
          </a:p>
        </p:txBody>
      </p:sp>
    </p:spTree>
    <p:extLst>
      <p:ext uri="{BB962C8B-B14F-4D97-AF65-F5344CB8AC3E}">
        <p14:creationId xmlns:p14="http://schemas.microsoft.com/office/powerpoint/2010/main" val="21507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CA62033-B73C-FC4B-8606-6DD4314EFBDD}"/>
              </a:ext>
            </a:extLst>
          </p:cNvPr>
          <p:cNvPicPr>
            <a:picLocks noChangeAspect="1"/>
          </p:cNvPicPr>
          <p:nvPr userDrawn="1"/>
        </p:nvPicPr>
        <p:blipFill>
          <a:blip r:embed="rId2"/>
          <a:srcRect/>
          <a:stretch/>
        </p:blipFill>
        <p:spPr>
          <a:xfrm>
            <a:off x="20651" y="5047297"/>
            <a:ext cx="12150697" cy="1620093"/>
          </a:xfrm>
          <a:prstGeom prst="rect">
            <a:avLst/>
          </a:prstGeom>
        </p:spPr>
      </p:pic>
      <p:sp>
        <p:nvSpPr>
          <p:cNvPr id="3" name="Text Placeholder 2"/>
          <p:cNvSpPr>
            <a:spLocks noGrp="1"/>
          </p:cNvSpPr>
          <p:nvPr>
            <p:ph type="body" idx="1" hasCustomPrompt="1"/>
          </p:nvPr>
        </p:nvSpPr>
        <p:spPr>
          <a:xfrm>
            <a:off x="360001" y="1420645"/>
            <a:ext cx="5555999" cy="772878"/>
          </a:xfrm>
        </p:spPr>
        <p:txBody>
          <a:bodyPr anchor="b">
            <a:normAutofit/>
          </a:bodyPr>
          <a:lstStyle>
            <a:lvl1pPr marL="0" indent="0">
              <a:lnSpc>
                <a:spcPts val="2000"/>
              </a:lnSpc>
              <a:buNone/>
              <a:defRPr sz="2000" b="0" i="0">
                <a:solidFill>
                  <a:schemeClr val="accent4"/>
                </a:solidFill>
                <a:latin typeface="Calibri Light" panose="020F0302020204030204" pitchFamily="34" charset="0"/>
                <a:cs typeface="Calibri Light" panose="020F0302020204030204" pitchFamily="34" charset="0"/>
              </a:defRPr>
            </a:lvl1pPr>
            <a:lvl2pPr marL="457196" indent="0">
              <a:buNone/>
              <a:defRPr sz="2000" b="1"/>
            </a:lvl2pPr>
            <a:lvl3pPr marL="914392" indent="0">
              <a:buNone/>
              <a:defRPr sz="1800" b="1"/>
            </a:lvl3pPr>
            <a:lvl4pPr marL="1371589" indent="0">
              <a:buNone/>
              <a:defRPr sz="1600" b="1"/>
            </a:lvl4pPr>
            <a:lvl5pPr marL="1828785" indent="0">
              <a:buNone/>
              <a:defRPr sz="1600" b="1"/>
            </a:lvl5pPr>
            <a:lvl6pPr marL="2285981" indent="0">
              <a:buNone/>
              <a:defRPr sz="1600" b="1"/>
            </a:lvl6pPr>
            <a:lvl7pPr marL="2743177" indent="0">
              <a:buNone/>
              <a:defRPr sz="1600" b="1"/>
            </a:lvl7pPr>
            <a:lvl8pPr marL="3200373" indent="0">
              <a:buNone/>
              <a:defRPr sz="1600" b="1"/>
            </a:lvl8pPr>
            <a:lvl9pPr marL="365757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360001" y="2388619"/>
            <a:ext cx="5556000" cy="3398724"/>
          </a:xfrm>
        </p:spPr>
        <p:txBody>
          <a:bodyPr>
            <a:normAutofit/>
          </a:bodyPr>
          <a:lstStyle>
            <a:lvl1pPr>
              <a:defRPr sz="2000"/>
            </a:lvl1pPr>
            <a:lvl2pPr>
              <a:defRPr sz="1800"/>
            </a:lvl2pPr>
            <a:lvl3pPr>
              <a:defRPr sz="1400"/>
            </a:lvl3pPr>
            <a:lvl4pPr>
              <a:defRPr sz="1200"/>
            </a:lvl4pPr>
            <a:lvl5pP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hasCustomPrompt="1"/>
          </p:nvPr>
        </p:nvSpPr>
        <p:spPr>
          <a:xfrm>
            <a:off x="6276000" y="1420645"/>
            <a:ext cx="5521200" cy="772878"/>
          </a:xfrm>
        </p:spPr>
        <p:txBody>
          <a:bodyPr anchor="b">
            <a:normAutofit/>
          </a:bodyPr>
          <a:lstStyle>
            <a:lvl1pPr marL="0" indent="0">
              <a:lnSpc>
                <a:spcPts val="2000"/>
              </a:lnSpc>
              <a:buNone/>
              <a:defRPr sz="2000" b="0" i="0">
                <a:solidFill>
                  <a:schemeClr val="accent4"/>
                </a:solidFill>
                <a:latin typeface="Calibri Light" panose="020F0302020204030204" pitchFamily="34" charset="0"/>
                <a:cs typeface="Calibri Light" panose="020F0302020204030204" pitchFamily="34" charset="0"/>
              </a:defRPr>
            </a:lvl1pPr>
            <a:lvl2pPr marL="457196" indent="0">
              <a:buNone/>
              <a:defRPr sz="2000" b="1"/>
            </a:lvl2pPr>
            <a:lvl3pPr marL="914392" indent="0">
              <a:buNone/>
              <a:defRPr sz="1800" b="1"/>
            </a:lvl3pPr>
            <a:lvl4pPr marL="1371589" indent="0">
              <a:buNone/>
              <a:defRPr sz="1600" b="1"/>
            </a:lvl4pPr>
            <a:lvl5pPr marL="1828785" indent="0">
              <a:buNone/>
              <a:defRPr sz="1600" b="1"/>
            </a:lvl5pPr>
            <a:lvl6pPr marL="2285981" indent="0">
              <a:buNone/>
              <a:defRPr sz="1600" b="1"/>
            </a:lvl6pPr>
            <a:lvl7pPr marL="2743177" indent="0">
              <a:buNone/>
              <a:defRPr sz="1600" b="1"/>
            </a:lvl7pPr>
            <a:lvl8pPr marL="3200373" indent="0">
              <a:buNone/>
              <a:defRPr sz="1600" b="1"/>
            </a:lvl8pPr>
            <a:lvl9pPr marL="365757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6276000" y="2388619"/>
            <a:ext cx="5521200" cy="3398724"/>
          </a:xfrm>
        </p:spPr>
        <p:txBody>
          <a:bodyPr>
            <a:normAutofit/>
          </a:bodyPr>
          <a:lstStyle>
            <a:lvl1pPr>
              <a:defRPr sz="2000"/>
            </a:lvl1pPr>
            <a:lvl2pPr>
              <a:defRPr sz="1800"/>
            </a:lvl2pPr>
            <a:lvl3pPr>
              <a:defRPr sz="1400"/>
            </a:lvl3pPr>
            <a:lvl4pPr>
              <a:defRPr sz="1200"/>
            </a:lvl4pPr>
            <a:lvl5pP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9">
            <a:extLst>
              <a:ext uri="{FF2B5EF4-FFF2-40B4-BE49-F238E27FC236}">
                <a16:creationId xmlns:a16="http://schemas.microsoft.com/office/drawing/2014/main" id="{3B3E6CFE-DC06-C449-BBCB-941E5AFC4BAE}"/>
              </a:ext>
            </a:extLst>
          </p:cNvPr>
          <p:cNvSpPr>
            <a:spLocks noGrp="1"/>
          </p:cNvSpPr>
          <p:nvPr>
            <p:ph type="title" hasCustomPrompt="1"/>
          </p:nvPr>
        </p:nvSpPr>
        <p:spPr>
          <a:xfrm>
            <a:off x="360000" y="224912"/>
            <a:ext cx="11437200" cy="820117"/>
          </a:xfrm>
        </p:spPr>
        <p:txBody>
          <a:bodyPr/>
          <a:lstStyle/>
          <a:p>
            <a:r>
              <a:rPr lang="en-GB" dirty="0"/>
              <a:t>CLICK TO EDIT MASTER TITLE STYLE</a:t>
            </a:r>
            <a:endParaRPr lang="en-US" dirty="0"/>
          </a:p>
        </p:txBody>
      </p:sp>
      <p:sp>
        <p:nvSpPr>
          <p:cNvPr id="18" name="Text Placeholder 16">
            <a:extLst>
              <a:ext uri="{FF2B5EF4-FFF2-40B4-BE49-F238E27FC236}">
                <a16:creationId xmlns:a16="http://schemas.microsoft.com/office/drawing/2014/main" id="{D26F9BD2-9C85-0645-ABA9-669186ED9B02}"/>
              </a:ext>
            </a:extLst>
          </p:cNvPr>
          <p:cNvSpPr>
            <a:spLocks noGrp="1"/>
          </p:cNvSpPr>
          <p:nvPr>
            <p:ph type="body" sz="quarter" idx="13"/>
          </p:nvPr>
        </p:nvSpPr>
        <p:spPr>
          <a:xfrm>
            <a:off x="360363" y="623888"/>
            <a:ext cx="11437200" cy="601662"/>
          </a:xfrm>
        </p:spPr>
        <p:txBody>
          <a:bodyPr/>
          <a:lstStyle>
            <a:lvl1pPr marL="0" indent="0">
              <a:buNone/>
              <a:defRPr/>
            </a:lvl1pPr>
          </a:lstStyle>
          <a:p>
            <a:pPr lvl="0"/>
            <a:r>
              <a:rPr lang="en-GB" dirty="0"/>
              <a:t>Click to edit Master text styles</a:t>
            </a:r>
            <a:endParaRPr lang="en-US" dirty="0"/>
          </a:p>
        </p:txBody>
      </p:sp>
      <p:sp>
        <p:nvSpPr>
          <p:cNvPr id="19" name="TextBox 18">
            <a:extLst>
              <a:ext uri="{FF2B5EF4-FFF2-40B4-BE49-F238E27FC236}">
                <a16:creationId xmlns:a16="http://schemas.microsoft.com/office/drawing/2014/main" id="{D3020A59-324E-0147-A3AB-61D193CBC36E}"/>
              </a:ext>
            </a:extLst>
          </p:cNvPr>
          <p:cNvSpPr txBox="1"/>
          <p:nvPr userDrawn="1"/>
        </p:nvSpPr>
        <p:spPr>
          <a:xfrm>
            <a:off x="12426295" y="1225550"/>
            <a:ext cx="2000905" cy="461665"/>
          </a:xfrm>
          <a:prstGeom prst="rect">
            <a:avLst/>
          </a:prstGeom>
          <a:noFill/>
        </p:spPr>
        <p:txBody>
          <a:bodyPr wrap="square" rtlCol="0">
            <a:spAutoFit/>
          </a:bodyPr>
          <a:lstStyle/>
          <a:p>
            <a:r>
              <a:rPr lang="en-US" sz="1200" b="1" i="0" dirty="0">
                <a:solidFill>
                  <a:schemeClr val="tx1"/>
                </a:solidFill>
                <a:latin typeface="Calibri" panose="020F0502020204030204" pitchFamily="34" charset="0"/>
                <a:cs typeface="Calibri" panose="020F0502020204030204" pitchFamily="34" charset="0"/>
              </a:rPr>
              <a:t>FOLLOW THE STEPS BELOW TO ADD/EDIT  IMAGES:</a:t>
            </a:r>
          </a:p>
        </p:txBody>
      </p:sp>
      <p:sp>
        <p:nvSpPr>
          <p:cNvPr id="20" name="TextBox 19">
            <a:extLst>
              <a:ext uri="{FF2B5EF4-FFF2-40B4-BE49-F238E27FC236}">
                <a16:creationId xmlns:a16="http://schemas.microsoft.com/office/drawing/2014/main" id="{ECAC0C16-8A0D-454C-84DE-9F25A17FA6ED}"/>
              </a:ext>
            </a:extLst>
          </p:cNvPr>
          <p:cNvSpPr txBox="1"/>
          <p:nvPr userDrawn="1"/>
        </p:nvSpPr>
        <p:spPr>
          <a:xfrm>
            <a:off x="12426295" y="1738916"/>
            <a:ext cx="2973362" cy="2698175"/>
          </a:xfrm>
          <a:prstGeom prst="rect">
            <a:avLst/>
          </a:prstGeom>
          <a:noFill/>
        </p:spPr>
        <p:txBody>
          <a:bodyPr wrap="square" rtlCol="0">
            <a:spAutoFit/>
          </a:bodyPr>
          <a:lstStyle/>
          <a:p>
            <a:pPr marL="171450" indent="-171450">
              <a:spcAft>
                <a:spcPts val="400"/>
              </a:spcAft>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Either:</a:t>
            </a:r>
          </a:p>
          <a:p>
            <a:pPr marL="628650" lvl="1" indent="-171450">
              <a:spcAft>
                <a:spcPts val="400"/>
              </a:spcAft>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R</a:t>
            </a:r>
            <a:r>
              <a:rPr lang="en-US" sz="1200" b="0" i="0" dirty="0">
                <a:solidFill>
                  <a:schemeClr val="tx1"/>
                </a:solidFill>
                <a:latin typeface="Calibri" panose="020F0502020204030204" pitchFamily="34" charset="0"/>
                <a:cs typeface="Calibri" panose="020F0502020204030204" pitchFamily="34" charset="0"/>
              </a:rPr>
              <a:t>ight click and existing image and select ‘Change Picture &gt; From a file’ from the dialogue box. Or…</a:t>
            </a:r>
          </a:p>
          <a:p>
            <a:pPr marL="628650" lvl="1" indent="-171450">
              <a:spcAft>
                <a:spcPts val="400"/>
              </a:spcAft>
              <a:buFont typeface="Arial" panose="020B0604020202020204" pitchFamily="34" charset="0"/>
              <a:buChar char="•"/>
            </a:pPr>
            <a:r>
              <a:rPr lang="en-US" sz="1200" b="0" i="0" dirty="0">
                <a:solidFill>
                  <a:schemeClr val="tx1"/>
                </a:solidFill>
                <a:latin typeface="Calibri" panose="020F0502020204030204" pitchFamily="34" charset="0"/>
                <a:cs typeface="Calibri" panose="020F0502020204030204" pitchFamily="34" charset="0"/>
              </a:rPr>
              <a:t>Click the image icon in the content placeholder to select a new image</a:t>
            </a:r>
          </a:p>
          <a:p>
            <a:pPr marL="171450" indent="-171450">
              <a:spcAft>
                <a:spcPts val="400"/>
              </a:spcAft>
              <a:buFont typeface="Arial" panose="020B0604020202020204" pitchFamily="34" charset="0"/>
              <a:buChar char="•"/>
            </a:pPr>
            <a:r>
              <a:rPr lang="en-US" sz="1200" b="0" i="0" dirty="0">
                <a:solidFill>
                  <a:schemeClr val="tx1"/>
                </a:solidFill>
                <a:latin typeface="Calibri" panose="020F0502020204030204" pitchFamily="34" charset="0"/>
                <a:cs typeface="Calibri" panose="020F0502020204030204" pitchFamily="34" charset="0"/>
              </a:rPr>
              <a:t>Select a new image from your file system making sure the ratio of your image is around 1:1. (For example  1000px x 1000px)</a:t>
            </a:r>
          </a:p>
          <a:p>
            <a:pPr marL="171450" indent="-171450">
              <a:spcAft>
                <a:spcPts val="400"/>
              </a:spcAft>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Once added, use the scale and crop tools under the ‘Picture Format’ tab to align your image to compliment the layout.</a:t>
            </a:r>
            <a:endParaRPr lang="en-US" sz="1200" b="0" i="0" dirty="0">
              <a:solidFill>
                <a:schemeClr val="tx1"/>
              </a:solidFill>
              <a:latin typeface="Calibri" panose="020F0502020204030204" pitchFamily="34" charset="0"/>
              <a:cs typeface="Calibri" panose="020F0502020204030204" pitchFamily="34" charset="0"/>
            </a:endParaRPr>
          </a:p>
        </p:txBody>
      </p:sp>
      <p:sp>
        <p:nvSpPr>
          <p:cNvPr id="16" name="Slide Number Placeholder 5">
            <a:extLst>
              <a:ext uri="{FF2B5EF4-FFF2-40B4-BE49-F238E27FC236}">
                <a16:creationId xmlns:a16="http://schemas.microsoft.com/office/drawing/2014/main" id="{A8B058D4-6070-2D4B-A398-80640B0BD167}"/>
              </a:ext>
            </a:extLst>
          </p:cNvPr>
          <p:cNvSpPr>
            <a:spLocks noGrp="1"/>
          </p:cNvSpPr>
          <p:nvPr>
            <p:ph type="sldNum" sz="quarter" idx="12"/>
          </p:nvPr>
        </p:nvSpPr>
        <p:spPr>
          <a:xfrm>
            <a:off x="11077903" y="6356354"/>
            <a:ext cx="719297" cy="365125"/>
          </a:xfrm>
        </p:spPr>
        <p:txBody>
          <a:bodyPr/>
          <a:lstStyle>
            <a:lvl1pPr>
              <a:defRPr>
                <a:solidFill>
                  <a:schemeClr val="accent1"/>
                </a:solidFill>
              </a:defRPr>
            </a:lvl1pPr>
          </a:lstStyle>
          <a:p>
            <a:fld id="{ED57F2DB-2ACF-924E-8A74-125BCC5A51D6}" type="slidenum">
              <a:rPr lang="en-US" smtClean="0"/>
              <a:pPr/>
              <a:t>‹#›</a:t>
            </a:fld>
            <a:endParaRPr lang="en-US" dirty="0"/>
          </a:p>
        </p:txBody>
      </p:sp>
      <p:sp>
        <p:nvSpPr>
          <p:cNvPr id="17" name="Text Placeholder 2">
            <a:extLst>
              <a:ext uri="{FF2B5EF4-FFF2-40B4-BE49-F238E27FC236}">
                <a16:creationId xmlns:a16="http://schemas.microsoft.com/office/drawing/2014/main" id="{592296B3-C509-A741-AEAB-A6F8ED700BA3}"/>
              </a:ext>
            </a:extLst>
          </p:cNvPr>
          <p:cNvSpPr>
            <a:spLocks noGrp="1"/>
          </p:cNvSpPr>
          <p:nvPr>
            <p:ph type="body" sz="quarter" idx="14" hasCustomPrompt="1"/>
          </p:nvPr>
        </p:nvSpPr>
        <p:spPr>
          <a:xfrm>
            <a:off x="394800" y="6356350"/>
            <a:ext cx="3570287" cy="365125"/>
          </a:xfrm>
        </p:spPr>
        <p:txBody>
          <a:bodyPr anchor="ctr">
            <a:normAutofit/>
          </a:bodyPr>
          <a:lstStyle>
            <a:lvl1pPr marL="0" indent="0">
              <a:buNone/>
              <a:defRPr sz="1200" b="0" i="0">
                <a:solidFill>
                  <a:schemeClr val="tx2">
                    <a:lumMod val="50000"/>
                    <a:lumOff val="50000"/>
                  </a:schemeClr>
                </a:solidFill>
                <a:latin typeface="Calibri" panose="020F0502020204030204" pitchFamily="34" charset="0"/>
                <a:cs typeface="Calibri" panose="020F0502020204030204" pitchFamily="34" charset="0"/>
              </a:defRPr>
            </a:lvl1pPr>
          </a:lstStyle>
          <a:p>
            <a:r>
              <a:rPr lang="en-US" dirty="0"/>
              <a:t>RED BEE MEDIA  |  INTERNAL &amp; CONFIDENTIAL </a:t>
            </a:r>
          </a:p>
        </p:txBody>
      </p:sp>
      <p:pic>
        <p:nvPicPr>
          <p:cNvPr id="15" name="Graphic 14">
            <a:extLst>
              <a:ext uri="{FF2B5EF4-FFF2-40B4-BE49-F238E27FC236}">
                <a16:creationId xmlns:a16="http://schemas.microsoft.com/office/drawing/2014/main" id="{95E64916-1FD9-42B6-9F19-89648A5F0D8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72049" y="226281"/>
            <a:ext cx="432435" cy="432435"/>
          </a:xfrm>
          <a:prstGeom prst="rect">
            <a:avLst/>
          </a:prstGeom>
        </p:spPr>
      </p:pic>
    </p:spTree>
    <p:extLst>
      <p:ext uri="{BB962C8B-B14F-4D97-AF65-F5344CB8AC3E}">
        <p14:creationId xmlns:p14="http://schemas.microsoft.com/office/powerpoint/2010/main" val="190141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30E493E-0D19-B941-8077-49A9539EB35D}"/>
              </a:ext>
            </a:extLst>
          </p:cNvPr>
          <p:cNvPicPr>
            <a:picLocks noChangeAspect="1"/>
          </p:cNvPicPr>
          <p:nvPr userDrawn="1"/>
        </p:nvPicPr>
        <p:blipFill>
          <a:blip r:embed="rId2"/>
          <a:srcRect/>
          <a:stretch/>
        </p:blipFill>
        <p:spPr>
          <a:xfrm>
            <a:off x="17482" y="5046875"/>
            <a:ext cx="12157035" cy="1620938"/>
          </a:xfrm>
          <a:prstGeom prst="rect">
            <a:avLst/>
          </a:prstGeom>
        </p:spPr>
      </p:pic>
      <p:sp>
        <p:nvSpPr>
          <p:cNvPr id="3" name="Text Placeholder 2"/>
          <p:cNvSpPr>
            <a:spLocks noGrp="1"/>
          </p:cNvSpPr>
          <p:nvPr>
            <p:ph type="body" idx="1" hasCustomPrompt="1"/>
          </p:nvPr>
        </p:nvSpPr>
        <p:spPr>
          <a:xfrm>
            <a:off x="360001" y="1404941"/>
            <a:ext cx="3584000" cy="772878"/>
          </a:xfrm>
        </p:spPr>
        <p:txBody>
          <a:bodyPr anchor="b">
            <a:noAutofit/>
          </a:bodyPr>
          <a:lstStyle>
            <a:lvl1pPr marL="0" indent="0">
              <a:lnSpc>
                <a:spcPts val="1800"/>
              </a:lnSpc>
              <a:buNone/>
              <a:defRPr sz="1800" b="0" i="0">
                <a:solidFill>
                  <a:schemeClr val="accent4"/>
                </a:solidFill>
                <a:latin typeface="Calibri Light" panose="020F0302020204030204" pitchFamily="34" charset="0"/>
                <a:cs typeface="Calibri Light" panose="020F0302020204030204" pitchFamily="34" charset="0"/>
              </a:defRPr>
            </a:lvl1pPr>
            <a:lvl2pPr marL="457196" indent="0">
              <a:buNone/>
              <a:defRPr sz="2000" b="1"/>
            </a:lvl2pPr>
            <a:lvl3pPr marL="914392" indent="0">
              <a:buNone/>
              <a:defRPr sz="1800" b="1"/>
            </a:lvl3pPr>
            <a:lvl4pPr marL="1371589" indent="0">
              <a:buNone/>
              <a:defRPr sz="1600" b="1"/>
            </a:lvl4pPr>
            <a:lvl5pPr marL="1828785" indent="0">
              <a:buNone/>
              <a:defRPr sz="1600" b="1"/>
            </a:lvl5pPr>
            <a:lvl6pPr marL="2285981" indent="0">
              <a:buNone/>
              <a:defRPr sz="1600" b="1"/>
            </a:lvl6pPr>
            <a:lvl7pPr marL="2743177" indent="0">
              <a:buNone/>
              <a:defRPr sz="1600" b="1"/>
            </a:lvl7pPr>
            <a:lvl8pPr marL="3200373" indent="0">
              <a:buNone/>
              <a:defRPr sz="1600" b="1"/>
            </a:lvl8pPr>
            <a:lvl9pPr marL="3657570" indent="0">
              <a:buNone/>
              <a:defRPr sz="1600" b="1"/>
            </a:lvl9pPr>
          </a:lstStyle>
          <a:p>
            <a:pPr lvl="0"/>
            <a:r>
              <a:rPr lang="en-GB" dirty="0"/>
              <a:t>CLICK TO EDIT MASTER TEXT STYLES</a:t>
            </a:r>
          </a:p>
        </p:txBody>
      </p:sp>
      <p:sp>
        <p:nvSpPr>
          <p:cNvPr id="5" name="Text Placeholder 4"/>
          <p:cNvSpPr>
            <a:spLocks noGrp="1"/>
          </p:cNvSpPr>
          <p:nvPr>
            <p:ph type="body" sz="quarter" idx="3" hasCustomPrompt="1"/>
          </p:nvPr>
        </p:nvSpPr>
        <p:spPr>
          <a:xfrm>
            <a:off x="4304000" y="1404941"/>
            <a:ext cx="3583999" cy="772878"/>
          </a:xfrm>
        </p:spPr>
        <p:txBody>
          <a:bodyPr anchor="b">
            <a:noAutofit/>
          </a:bodyPr>
          <a:lstStyle>
            <a:lvl1pPr marL="0" indent="0">
              <a:lnSpc>
                <a:spcPts val="1800"/>
              </a:lnSpc>
              <a:buNone/>
              <a:defRPr sz="1800" b="0" i="0">
                <a:solidFill>
                  <a:schemeClr val="accent4"/>
                </a:solidFill>
                <a:latin typeface="Calibri Light" panose="020F0302020204030204" pitchFamily="34" charset="0"/>
                <a:cs typeface="Calibri Light" panose="020F0302020204030204" pitchFamily="34" charset="0"/>
              </a:defRPr>
            </a:lvl1pPr>
            <a:lvl2pPr marL="457196" indent="0">
              <a:buNone/>
              <a:defRPr sz="2000" b="1"/>
            </a:lvl2pPr>
            <a:lvl3pPr marL="914392" indent="0">
              <a:buNone/>
              <a:defRPr sz="1800" b="1"/>
            </a:lvl3pPr>
            <a:lvl4pPr marL="1371589" indent="0">
              <a:buNone/>
              <a:defRPr sz="1600" b="1"/>
            </a:lvl4pPr>
            <a:lvl5pPr marL="1828785" indent="0">
              <a:buNone/>
              <a:defRPr sz="1600" b="1"/>
            </a:lvl5pPr>
            <a:lvl6pPr marL="2285981" indent="0">
              <a:buNone/>
              <a:defRPr sz="1600" b="1"/>
            </a:lvl6pPr>
            <a:lvl7pPr marL="2743177" indent="0">
              <a:buNone/>
              <a:defRPr sz="1600" b="1"/>
            </a:lvl7pPr>
            <a:lvl8pPr marL="3200373" indent="0">
              <a:buNone/>
              <a:defRPr sz="1600" b="1"/>
            </a:lvl8pPr>
            <a:lvl9pPr marL="3657570" indent="0">
              <a:buNone/>
              <a:defRPr sz="1600" b="1"/>
            </a:lvl9pPr>
          </a:lstStyle>
          <a:p>
            <a:pPr lvl="0"/>
            <a:r>
              <a:rPr lang="en-GB" dirty="0"/>
              <a:t>CLICK TO EDIT MASTER TEXT STYLES</a:t>
            </a:r>
          </a:p>
        </p:txBody>
      </p:sp>
      <p:sp>
        <p:nvSpPr>
          <p:cNvPr id="21" name="Text Placeholder 4">
            <a:extLst>
              <a:ext uri="{FF2B5EF4-FFF2-40B4-BE49-F238E27FC236}">
                <a16:creationId xmlns:a16="http://schemas.microsoft.com/office/drawing/2014/main" id="{7A7BB89D-D293-7B4C-831B-34F92E6D4859}"/>
              </a:ext>
            </a:extLst>
          </p:cNvPr>
          <p:cNvSpPr>
            <a:spLocks noGrp="1"/>
          </p:cNvSpPr>
          <p:nvPr>
            <p:ph type="body" sz="quarter" idx="13" hasCustomPrompt="1"/>
          </p:nvPr>
        </p:nvSpPr>
        <p:spPr>
          <a:xfrm>
            <a:off x="8248000" y="1404941"/>
            <a:ext cx="3583999" cy="772878"/>
          </a:xfrm>
        </p:spPr>
        <p:txBody>
          <a:bodyPr anchor="b">
            <a:noAutofit/>
          </a:bodyPr>
          <a:lstStyle>
            <a:lvl1pPr marL="0" indent="0">
              <a:lnSpc>
                <a:spcPts val="1800"/>
              </a:lnSpc>
              <a:buNone/>
              <a:defRPr sz="1800" b="0" i="0">
                <a:solidFill>
                  <a:schemeClr val="accent4"/>
                </a:solidFill>
                <a:latin typeface="Calibri Light" panose="020F0302020204030204" pitchFamily="34" charset="0"/>
                <a:cs typeface="Calibri Light" panose="020F0302020204030204" pitchFamily="34" charset="0"/>
              </a:defRPr>
            </a:lvl1pPr>
            <a:lvl2pPr marL="457196" indent="0">
              <a:buNone/>
              <a:defRPr sz="2000" b="1"/>
            </a:lvl2pPr>
            <a:lvl3pPr marL="914392" indent="0">
              <a:buNone/>
              <a:defRPr sz="1800" b="1"/>
            </a:lvl3pPr>
            <a:lvl4pPr marL="1371589" indent="0">
              <a:buNone/>
              <a:defRPr sz="1600" b="1"/>
            </a:lvl4pPr>
            <a:lvl5pPr marL="1828785" indent="0">
              <a:buNone/>
              <a:defRPr sz="1600" b="1"/>
            </a:lvl5pPr>
            <a:lvl6pPr marL="2285981" indent="0">
              <a:buNone/>
              <a:defRPr sz="1600" b="1"/>
            </a:lvl6pPr>
            <a:lvl7pPr marL="2743177" indent="0">
              <a:buNone/>
              <a:defRPr sz="1600" b="1"/>
            </a:lvl7pPr>
            <a:lvl8pPr marL="3200373" indent="0">
              <a:buNone/>
              <a:defRPr sz="1600" b="1"/>
            </a:lvl8pPr>
            <a:lvl9pPr marL="3657570" indent="0">
              <a:buNone/>
              <a:defRPr sz="1600" b="1"/>
            </a:lvl9pPr>
          </a:lstStyle>
          <a:p>
            <a:pPr lvl="0"/>
            <a:r>
              <a:rPr lang="en-GB" dirty="0"/>
              <a:t>CLICK TO EDIT MASTER TEXT STYLES</a:t>
            </a:r>
          </a:p>
        </p:txBody>
      </p:sp>
      <p:sp>
        <p:nvSpPr>
          <p:cNvPr id="27" name="Content Placeholder 2">
            <a:extLst>
              <a:ext uri="{FF2B5EF4-FFF2-40B4-BE49-F238E27FC236}">
                <a16:creationId xmlns:a16="http://schemas.microsoft.com/office/drawing/2014/main" id="{C869B973-EF1B-314E-A81C-89D658DD3E42}"/>
              </a:ext>
            </a:extLst>
          </p:cNvPr>
          <p:cNvSpPr>
            <a:spLocks noGrp="1"/>
          </p:cNvSpPr>
          <p:nvPr>
            <p:ph sz="half" idx="14"/>
          </p:nvPr>
        </p:nvSpPr>
        <p:spPr>
          <a:xfrm>
            <a:off x="359999" y="2342586"/>
            <a:ext cx="3583999" cy="3398457"/>
          </a:xfrm>
        </p:spPr>
        <p:txBody>
          <a:bodyPr>
            <a:normAutofit/>
          </a:bodyPr>
          <a:lstStyle>
            <a:lvl1pPr marL="228600" indent="-228600">
              <a:lnSpc>
                <a:spcPct val="100000"/>
              </a:lnSpc>
              <a:tabLst/>
              <a:defRPr sz="1800"/>
            </a:lvl1pPr>
            <a:lvl2pPr marL="488950" indent="-219075">
              <a:lnSpc>
                <a:spcPct val="100000"/>
              </a:lnSpc>
              <a:tabLst/>
              <a:defRPr sz="1200"/>
            </a:lvl2pPr>
            <a:lvl3pPr marL="676275" indent="-187325">
              <a:lnSpc>
                <a:spcPct val="100000"/>
              </a:lnSpc>
              <a:tabLst/>
              <a:defRPr sz="1100"/>
            </a:lvl3pPr>
            <a:lvl4pPr marL="936625" indent="-219075">
              <a:lnSpc>
                <a:spcPct val="100000"/>
              </a:lnSpc>
              <a:tabLst/>
              <a:defRPr sz="1050"/>
            </a:lvl4pPr>
            <a:lvl5pPr marL="1112838" indent="-176213">
              <a:lnSpc>
                <a:spcPct val="100000"/>
              </a:lnSpc>
              <a:tabLst/>
              <a:defRPr sz="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8" name="Content Placeholder 2">
            <a:extLst>
              <a:ext uri="{FF2B5EF4-FFF2-40B4-BE49-F238E27FC236}">
                <a16:creationId xmlns:a16="http://schemas.microsoft.com/office/drawing/2014/main" id="{BF48C9CD-B311-C84D-A75F-122CF92B323D}"/>
              </a:ext>
            </a:extLst>
          </p:cNvPr>
          <p:cNvSpPr>
            <a:spLocks noGrp="1"/>
          </p:cNvSpPr>
          <p:nvPr>
            <p:ph sz="half" idx="15"/>
          </p:nvPr>
        </p:nvSpPr>
        <p:spPr>
          <a:xfrm>
            <a:off x="4304000" y="2342586"/>
            <a:ext cx="3584000" cy="3398457"/>
          </a:xfrm>
        </p:spPr>
        <p:txBody>
          <a:bodyPr>
            <a:normAutofit/>
          </a:bodyPr>
          <a:lstStyle>
            <a:lvl1pPr marL="228600" indent="-228600">
              <a:lnSpc>
                <a:spcPct val="100000"/>
              </a:lnSpc>
              <a:tabLst/>
              <a:defRPr sz="1800"/>
            </a:lvl1pPr>
            <a:lvl2pPr marL="488950" indent="-219075">
              <a:lnSpc>
                <a:spcPct val="100000"/>
              </a:lnSpc>
              <a:tabLst/>
              <a:defRPr sz="1200"/>
            </a:lvl2pPr>
            <a:lvl3pPr marL="676275" indent="-187325">
              <a:lnSpc>
                <a:spcPct val="100000"/>
              </a:lnSpc>
              <a:tabLst/>
              <a:defRPr sz="1100"/>
            </a:lvl3pPr>
            <a:lvl4pPr marL="936625" indent="-219075">
              <a:lnSpc>
                <a:spcPct val="100000"/>
              </a:lnSpc>
              <a:tabLst/>
              <a:defRPr sz="1050"/>
            </a:lvl4pPr>
            <a:lvl5pPr marL="1112838" indent="-176213">
              <a:lnSpc>
                <a:spcPct val="100000"/>
              </a:lnSpc>
              <a:tabLst/>
              <a:defRPr sz="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9" name="Content Placeholder 2">
            <a:extLst>
              <a:ext uri="{FF2B5EF4-FFF2-40B4-BE49-F238E27FC236}">
                <a16:creationId xmlns:a16="http://schemas.microsoft.com/office/drawing/2014/main" id="{91A0DD8D-7350-1A4D-BCB5-E9B4FBDEDA43}"/>
              </a:ext>
            </a:extLst>
          </p:cNvPr>
          <p:cNvSpPr>
            <a:spLocks noGrp="1"/>
          </p:cNvSpPr>
          <p:nvPr>
            <p:ph sz="half" idx="16"/>
          </p:nvPr>
        </p:nvSpPr>
        <p:spPr>
          <a:xfrm>
            <a:off x="8248001" y="2357210"/>
            <a:ext cx="3583580" cy="3383833"/>
          </a:xfrm>
        </p:spPr>
        <p:txBody>
          <a:bodyPr>
            <a:normAutofit/>
          </a:bodyPr>
          <a:lstStyle>
            <a:lvl1pPr marL="228600" indent="-228600">
              <a:lnSpc>
                <a:spcPct val="100000"/>
              </a:lnSpc>
              <a:tabLst/>
              <a:defRPr sz="1800"/>
            </a:lvl1pPr>
            <a:lvl2pPr marL="488950" indent="-219075">
              <a:lnSpc>
                <a:spcPct val="100000"/>
              </a:lnSpc>
              <a:tabLst/>
              <a:defRPr sz="1200"/>
            </a:lvl2pPr>
            <a:lvl3pPr marL="676275" indent="-187325">
              <a:lnSpc>
                <a:spcPct val="100000"/>
              </a:lnSpc>
              <a:tabLst/>
              <a:defRPr sz="1100"/>
            </a:lvl3pPr>
            <a:lvl4pPr marL="936625" indent="-219075">
              <a:lnSpc>
                <a:spcPct val="100000"/>
              </a:lnSpc>
              <a:tabLst/>
              <a:defRPr sz="1050"/>
            </a:lvl4pPr>
            <a:lvl5pPr marL="1112838" indent="-176213">
              <a:lnSpc>
                <a:spcPct val="100000"/>
              </a:lnSpc>
              <a:tabLst/>
              <a:defRPr sz="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3">
            <a:extLst>
              <a:ext uri="{FF2B5EF4-FFF2-40B4-BE49-F238E27FC236}">
                <a16:creationId xmlns:a16="http://schemas.microsoft.com/office/drawing/2014/main" id="{AF76E542-872B-2645-8288-B7FFC23D904D}"/>
              </a:ext>
            </a:extLst>
          </p:cNvPr>
          <p:cNvSpPr>
            <a:spLocks noGrp="1"/>
          </p:cNvSpPr>
          <p:nvPr>
            <p:ph type="title" hasCustomPrompt="1"/>
          </p:nvPr>
        </p:nvSpPr>
        <p:spPr>
          <a:xfrm>
            <a:off x="359999" y="224912"/>
            <a:ext cx="11471581" cy="820117"/>
          </a:xfrm>
        </p:spPr>
        <p:txBody>
          <a:bodyPr/>
          <a:lstStyle/>
          <a:p>
            <a:r>
              <a:rPr lang="en-GB" dirty="0"/>
              <a:t>CLICK TO EDIT MASTER TITLE STYLE</a:t>
            </a:r>
            <a:endParaRPr lang="en-US" dirty="0"/>
          </a:p>
        </p:txBody>
      </p:sp>
      <p:sp>
        <p:nvSpPr>
          <p:cNvPr id="20" name="Text Placeholder 16">
            <a:extLst>
              <a:ext uri="{FF2B5EF4-FFF2-40B4-BE49-F238E27FC236}">
                <a16:creationId xmlns:a16="http://schemas.microsoft.com/office/drawing/2014/main" id="{2CE9A542-B701-9F48-81C8-F9ACD8C5781E}"/>
              </a:ext>
            </a:extLst>
          </p:cNvPr>
          <p:cNvSpPr>
            <a:spLocks noGrp="1"/>
          </p:cNvSpPr>
          <p:nvPr>
            <p:ph type="body" sz="quarter" idx="17"/>
          </p:nvPr>
        </p:nvSpPr>
        <p:spPr>
          <a:xfrm>
            <a:off x="360363" y="623888"/>
            <a:ext cx="11471192" cy="601662"/>
          </a:xfrm>
        </p:spPr>
        <p:txBody>
          <a:bodyPr/>
          <a:lstStyle>
            <a:lvl1pPr marL="0" indent="0">
              <a:buNone/>
              <a:defRPr/>
            </a:lvl1pPr>
          </a:lstStyle>
          <a:p>
            <a:pPr lvl="0"/>
            <a:r>
              <a:rPr lang="en-GB" dirty="0"/>
              <a:t>Click to edit Master text styles</a:t>
            </a:r>
            <a:endParaRPr lang="en-US" dirty="0"/>
          </a:p>
        </p:txBody>
      </p:sp>
      <p:sp>
        <p:nvSpPr>
          <p:cNvPr id="22" name="TextBox 21">
            <a:extLst>
              <a:ext uri="{FF2B5EF4-FFF2-40B4-BE49-F238E27FC236}">
                <a16:creationId xmlns:a16="http://schemas.microsoft.com/office/drawing/2014/main" id="{3394E7DD-1BFA-244F-AAF1-C45E27542601}"/>
              </a:ext>
            </a:extLst>
          </p:cNvPr>
          <p:cNvSpPr txBox="1"/>
          <p:nvPr userDrawn="1"/>
        </p:nvSpPr>
        <p:spPr>
          <a:xfrm>
            <a:off x="12426295" y="1225550"/>
            <a:ext cx="2000905" cy="461665"/>
          </a:xfrm>
          <a:prstGeom prst="rect">
            <a:avLst/>
          </a:prstGeom>
          <a:noFill/>
        </p:spPr>
        <p:txBody>
          <a:bodyPr wrap="square" rtlCol="0">
            <a:spAutoFit/>
          </a:bodyPr>
          <a:lstStyle/>
          <a:p>
            <a:r>
              <a:rPr lang="en-US" sz="1200" b="1" i="0" dirty="0">
                <a:solidFill>
                  <a:schemeClr val="tx1"/>
                </a:solidFill>
                <a:latin typeface="Calibri" panose="020F0502020204030204" pitchFamily="34" charset="0"/>
                <a:cs typeface="Calibri" panose="020F0502020204030204" pitchFamily="34" charset="0"/>
              </a:rPr>
              <a:t>FOLLOW THE STEPS BELOW TO ADD/EDIT  IMAGES:</a:t>
            </a:r>
          </a:p>
        </p:txBody>
      </p:sp>
      <p:sp>
        <p:nvSpPr>
          <p:cNvPr id="23" name="TextBox 22">
            <a:extLst>
              <a:ext uri="{FF2B5EF4-FFF2-40B4-BE49-F238E27FC236}">
                <a16:creationId xmlns:a16="http://schemas.microsoft.com/office/drawing/2014/main" id="{071CA685-B573-7C4D-8FB7-4E02634C78D3}"/>
              </a:ext>
            </a:extLst>
          </p:cNvPr>
          <p:cNvSpPr txBox="1"/>
          <p:nvPr userDrawn="1"/>
        </p:nvSpPr>
        <p:spPr>
          <a:xfrm>
            <a:off x="12426295" y="1738916"/>
            <a:ext cx="2973362" cy="2698175"/>
          </a:xfrm>
          <a:prstGeom prst="rect">
            <a:avLst/>
          </a:prstGeom>
          <a:noFill/>
        </p:spPr>
        <p:txBody>
          <a:bodyPr wrap="square" rtlCol="0">
            <a:spAutoFit/>
          </a:bodyPr>
          <a:lstStyle/>
          <a:p>
            <a:pPr marL="171450" indent="-171450">
              <a:spcAft>
                <a:spcPts val="400"/>
              </a:spcAft>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Either:</a:t>
            </a:r>
          </a:p>
          <a:p>
            <a:pPr marL="628650" lvl="1" indent="-171450">
              <a:spcAft>
                <a:spcPts val="400"/>
              </a:spcAft>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R</a:t>
            </a:r>
            <a:r>
              <a:rPr lang="en-US" sz="1200" b="0" i="0" dirty="0">
                <a:solidFill>
                  <a:schemeClr val="tx1"/>
                </a:solidFill>
                <a:latin typeface="Calibri" panose="020F0502020204030204" pitchFamily="34" charset="0"/>
                <a:cs typeface="Calibri" panose="020F0502020204030204" pitchFamily="34" charset="0"/>
              </a:rPr>
              <a:t>ight click and existing image and select ‘Change Picture &gt; From a file’ from the dialogue box. Or…</a:t>
            </a:r>
          </a:p>
          <a:p>
            <a:pPr marL="628650" lvl="1" indent="-171450">
              <a:spcAft>
                <a:spcPts val="400"/>
              </a:spcAft>
              <a:buFont typeface="Arial" panose="020B0604020202020204" pitchFamily="34" charset="0"/>
              <a:buChar char="•"/>
            </a:pPr>
            <a:r>
              <a:rPr lang="en-US" sz="1200" b="0" i="0" dirty="0">
                <a:solidFill>
                  <a:schemeClr val="tx1"/>
                </a:solidFill>
                <a:latin typeface="Calibri" panose="020F0502020204030204" pitchFamily="34" charset="0"/>
                <a:cs typeface="Calibri" panose="020F0502020204030204" pitchFamily="34" charset="0"/>
              </a:rPr>
              <a:t>Click the image icon in the content placeholder to select a new image</a:t>
            </a:r>
          </a:p>
          <a:p>
            <a:pPr marL="171450" indent="-171450">
              <a:spcAft>
                <a:spcPts val="400"/>
              </a:spcAft>
              <a:buFont typeface="Arial" panose="020B0604020202020204" pitchFamily="34" charset="0"/>
              <a:buChar char="•"/>
            </a:pPr>
            <a:r>
              <a:rPr lang="en-US" sz="1200" b="0" i="0" dirty="0">
                <a:solidFill>
                  <a:schemeClr val="tx1"/>
                </a:solidFill>
                <a:latin typeface="Calibri" panose="020F0502020204030204" pitchFamily="34" charset="0"/>
                <a:cs typeface="Calibri" panose="020F0502020204030204" pitchFamily="34" charset="0"/>
              </a:rPr>
              <a:t>Select a new image from your file system making sure the ratio of your image is around 5:6. (For example  1000px x 1200px)</a:t>
            </a:r>
          </a:p>
          <a:p>
            <a:pPr marL="171450" indent="-171450">
              <a:spcAft>
                <a:spcPts val="400"/>
              </a:spcAft>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Once added, use the scale and crop tools under the ‘Picture Format’ tab to align your image to compliment the layout.</a:t>
            </a:r>
            <a:endParaRPr lang="en-US" sz="1200" b="0" i="0" dirty="0">
              <a:solidFill>
                <a:schemeClr val="tx1"/>
              </a:solidFill>
              <a:latin typeface="Calibri" panose="020F0502020204030204" pitchFamily="34" charset="0"/>
              <a:cs typeface="Calibri" panose="020F0502020204030204" pitchFamily="34" charset="0"/>
            </a:endParaRPr>
          </a:p>
        </p:txBody>
      </p:sp>
      <p:sp>
        <p:nvSpPr>
          <p:cNvPr id="18" name="Slide Number Placeholder 5">
            <a:extLst>
              <a:ext uri="{FF2B5EF4-FFF2-40B4-BE49-F238E27FC236}">
                <a16:creationId xmlns:a16="http://schemas.microsoft.com/office/drawing/2014/main" id="{A5004D40-32E7-DA42-B302-F2A24A2DE1C9}"/>
              </a:ext>
            </a:extLst>
          </p:cNvPr>
          <p:cNvSpPr>
            <a:spLocks noGrp="1"/>
          </p:cNvSpPr>
          <p:nvPr>
            <p:ph type="sldNum" sz="quarter" idx="12"/>
          </p:nvPr>
        </p:nvSpPr>
        <p:spPr>
          <a:xfrm>
            <a:off x="11077903" y="6356354"/>
            <a:ext cx="719297" cy="365125"/>
          </a:xfrm>
        </p:spPr>
        <p:txBody>
          <a:bodyPr/>
          <a:lstStyle>
            <a:lvl1pPr>
              <a:defRPr>
                <a:solidFill>
                  <a:schemeClr val="accent1"/>
                </a:solidFill>
              </a:defRPr>
            </a:lvl1pPr>
          </a:lstStyle>
          <a:p>
            <a:fld id="{ED57F2DB-2ACF-924E-8A74-125BCC5A51D6}" type="slidenum">
              <a:rPr lang="en-US" smtClean="0"/>
              <a:pPr/>
              <a:t>‹#›</a:t>
            </a:fld>
            <a:endParaRPr lang="en-US" dirty="0"/>
          </a:p>
        </p:txBody>
      </p:sp>
      <p:sp>
        <p:nvSpPr>
          <p:cNvPr id="19" name="Text Placeholder 2">
            <a:extLst>
              <a:ext uri="{FF2B5EF4-FFF2-40B4-BE49-F238E27FC236}">
                <a16:creationId xmlns:a16="http://schemas.microsoft.com/office/drawing/2014/main" id="{BDED9AFC-A052-3048-BA40-DD2861EB1449}"/>
              </a:ext>
            </a:extLst>
          </p:cNvPr>
          <p:cNvSpPr>
            <a:spLocks noGrp="1"/>
          </p:cNvSpPr>
          <p:nvPr>
            <p:ph type="body" sz="quarter" idx="18" hasCustomPrompt="1"/>
          </p:nvPr>
        </p:nvSpPr>
        <p:spPr>
          <a:xfrm>
            <a:off x="394800" y="6356350"/>
            <a:ext cx="3570287" cy="365125"/>
          </a:xfrm>
        </p:spPr>
        <p:txBody>
          <a:bodyPr anchor="ctr">
            <a:normAutofit/>
          </a:bodyPr>
          <a:lstStyle>
            <a:lvl1pPr marL="0" indent="0">
              <a:buNone/>
              <a:defRPr sz="1200" b="0" i="0">
                <a:solidFill>
                  <a:schemeClr val="tx2">
                    <a:lumMod val="50000"/>
                    <a:lumOff val="50000"/>
                  </a:schemeClr>
                </a:solidFill>
                <a:latin typeface="Calibri" panose="020F0502020204030204" pitchFamily="34" charset="0"/>
                <a:cs typeface="Calibri" panose="020F0502020204030204" pitchFamily="34" charset="0"/>
              </a:defRPr>
            </a:lvl1pPr>
          </a:lstStyle>
          <a:p>
            <a:r>
              <a:rPr lang="en-US" dirty="0"/>
              <a:t>RED BEE MEDIA  |  INTERNAL &amp; CONFIDENTIAL </a:t>
            </a:r>
          </a:p>
        </p:txBody>
      </p:sp>
      <p:pic>
        <p:nvPicPr>
          <p:cNvPr id="17" name="Graphic 16">
            <a:extLst>
              <a:ext uri="{FF2B5EF4-FFF2-40B4-BE49-F238E27FC236}">
                <a16:creationId xmlns:a16="http://schemas.microsoft.com/office/drawing/2014/main" id="{9C71CEB1-59EF-43F0-9E69-5FCD5F2FE0F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91927" y="226281"/>
            <a:ext cx="432435" cy="432435"/>
          </a:xfrm>
          <a:prstGeom prst="rect">
            <a:avLst/>
          </a:prstGeom>
        </p:spPr>
      </p:pic>
    </p:spTree>
    <p:extLst>
      <p:ext uri="{BB962C8B-B14F-4D97-AF65-F5344CB8AC3E}">
        <p14:creationId xmlns:p14="http://schemas.microsoft.com/office/powerpoint/2010/main" val="296014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77815A6-85B2-5141-A4D5-19955D4D234F}"/>
              </a:ext>
            </a:extLst>
          </p:cNvPr>
          <p:cNvPicPr>
            <a:picLocks noChangeAspect="1"/>
          </p:cNvPicPr>
          <p:nvPr userDrawn="1"/>
        </p:nvPicPr>
        <p:blipFill>
          <a:blip r:embed="rId2"/>
          <a:srcRect/>
          <a:stretch/>
        </p:blipFill>
        <p:spPr>
          <a:xfrm>
            <a:off x="0" y="5047297"/>
            <a:ext cx="12191999" cy="1620093"/>
          </a:xfrm>
          <a:prstGeom prst="rect">
            <a:avLst/>
          </a:prstGeom>
        </p:spPr>
      </p:pic>
      <p:sp>
        <p:nvSpPr>
          <p:cNvPr id="3" name="Text Placeholder 2"/>
          <p:cNvSpPr>
            <a:spLocks noGrp="1"/>
          </p:cNvSpPr>
          <p:nvPr>
            <p:ph type="body" idx="1" hasCustomPrompt="1"/>
          </p:nvPr>
        </p:nvSpPr>
        <p:spPr>
          <a:xfrm>
            <a:off x="359999" y="1397000"/>
            <a:ext cx="2598002" cy="772878"/>
          </a:xfrm>
        </p:spPr>
        <p:txBody>
          <a:bodyPr anchor="b">
            <a:noAutofit/>
          </a:bodyPr>
          <a:lstStyle>
            <a:lvl1pPr marL="0" indent="0">
              <a:lnSpc>
                <a:spcPts val="1600"/>
              </a:lnSpc>
              <a:buNone/>
              <a:defRPr sz="1600" b="0" i="0">
                <a:solidFill>
                  <a:schemeClr val="accent4"/>
                </a:solidFill>
                <a:latin typeface="Calibri Light" panose="020F0302020204030204" pitchFamily="34" charset="0"/>
                <a:cs typeface="Calibri Light" panose="020F0302020204030204" pitchFamily="34" charset="0"/>
              </a:defRPr>
            </a:lvl1pPr>
            <a:lvl2pPr marL="457196" indent="0">
              <a:buNone/>
              <a:defRPr sz="2000" b="1"/>
            </a:lvl2pPr>
            <a:lvl3pPr marL="914392" indent="0">
              <a:buNone/>
              <a:defRPr sz="1800" b="1"/>
            </a:lvl3pPr>
            <a:lvl4pPr marL="1371589" indent="0">
              <a:buNone/>
              <a:defRPr sz="1600" b="1"/>
            </a:lvl4pPr>
            <a:lvl5pPr marL="1828785" indent="0">
              <a:buNone/>
              <a:defRPr sz="1600" b="1"/>
            </a:lvl5pPr>
            <a:lvl6pPr marL="2285981" indent="0">
              <a:buNone/>
              <a:defRPr sz="1600" b="1"/>
            </a:lvl6pPr>
            <a:lvl7pPr marL="2743177" indent="0">
              <a:buNone/>
              <a:defRPr sz="1600" b="1"/>
            </a:lvl7pPr>
            <a:lvl8pPr marL="3200373" indent="0">
              <a:buNone/>
              <a:defRPr sz="1600" b="1"/>
            </a:lvl8pPr>
            <a:lvl9pPr marL="3657570" indent="0">
              <a:buNone/>
              <a:defRPr sz="1600" b="1"/>
            </a:lvl9pPr>
          </a:lstStyle>
          <a:p>
            <a:pPr lvl="0"/>
            <a:r>
              <a:rPr lang="en-GB" dirty="0"/>
              <a:t>CLICK TO EDIT MASTER TEXT STYLES</a:t>
            </a:r>
          </a:p>
        </p:txBody>
      </p:sp>
      <p:sp>
        <p:nvSpPr>
          <p:cNvPr id="5" name="Text Placeholder 4"/>
          <p:cNvSpPr>
            <a:spLocks noGrp="1"/>
          </p:cNvSpPr>
          <p:nvPr>
            <p:ph type="body" sz="quarter" idx="3" hasCustomPrompt="1"/>
          </p:nvPr>
        </p:nvSpPr>
        <p:spPr>
          <a:xfrm>
            <a:off x="3318001" y="1397000"/>
            <a:ext cx="2598000" cy="772878"/>
          </a:xfrm>
        </p:spPr>
        <p:txBody>
          <a:bodyPr anchor="b">
            <a:noAutofit/>
          </a:bodyPr>
          <a:lstStyle>
            <a:lvl1pPr marL="0" indent="0">
              <a:lnSpc>
                <a:spcPts val="1600"/>
              </a:lnSpc>
              <a:buNone/>
              <a:defRPr sz="1600" b="0" i="0">
                <a:solidFill>
                  <a:schemeClr val="accent4"/>
                </a:solidFill>
                <a:latin typeface="Calibri Light" panose="020F0302020204030204" pitchFamily="34" charset="0"/>
                <a:cs typeface="Calibri Light" panose="020F0302020204030204" pitchFamily="34" charset="0"/>
              </a:defRPr>
            </a:lvl1pPr>
            <a:lvl2pPr marL="457196" indent="0">
              <a:buNone/>
              <a:defRPr sz="2000" b="1"/>
            </a:lvl2pPr>
            <a:lvl3pPr marL="914392" indent="0">
              <a:buNone/>
              <a:defRPr sz="1800" b="1"/>
            </a:lvl3pPr>
            <a:lvl4pPr marL="1371589" indent="0">
              <a:buNone/>
              <a:defRPr sz="1600" b="1"/>
            </a:lvl4pPr>
            <a:lvl5pPr marL="1828785" indent="0">
              <a:buNone/>
              <a:defRPr sz="1600" b="1"/>
            </a:lvl5pPr>
            <a:lvl6pPr marL="2285981" indent="0">
              <a:buNone/>
              <a:defRPr sz="1600" b="1"/>
            </a:lvl6pPr>
            <a:lvl7pPr marL="2743177" indent="0">
              <a:buNone/>
              <a:defRPr sz="1600" b="1"/>
            </a:lvl7pPr>
            <a:lvl8pPr marL="3200373" indent="0">
              <a:buNone/>
              <a:defRPr sz="1600" b="1"/>
            </a:lvl8pPr>
            <a:lvl9pPr marL="3657570" indent="0">
              <a:buNone/>
              <a:defRPr sz="1600" b="1"/>
            </a:lvl9pPr>
          </a:lstStyle>
          <a:p>
            <a:pPr lvl="0"/>
            <a:r>
              <a:rPr lang="en-GB" dirty="0"/>
              <a:t>CLICK TO EDIT MASTER TEXT STYLES</a:t>
            </a:r>
          </a:p>
        </p:txBody>
      </p:sp>
      <p:sp>
        <p:nvSpPr>
          <p:cNvPr id="21" name="Text Placeholder 4">
            <a:extLst>
              <a:ext uri="{FF2B5EF4-FFF2-40B4-BE49-F238E27FC236}">
                <a16:creationId xmlns:a16="http://schemas.microsoft.com/office/drawing/2014/main" id="{7A7BB89D-D293-7B4C-831B-34F92E6D4859}"/>
              </a:ext>
            </a:extLst>
          </p:cNvPr>
          <p:cNvSpPr>
            <a:spLocks noGrp="1"/>
          </p:cNvSpPr>
          <p:nvPr>
            <p:ph type="body" sz="quarter" idx="13" hasCustomPrompt="1"/>
          </p:nvPr>
        </p:nvSpPr>
        <p:spPr>
          <a:xfrm>
            <a:off x="6276001" y="1397000"/>
            <a:ext cx="2598000" cy="772878"/>
          </a:xfrm>
        </p:spPr>
        <p:txBody>
          <a:bodyPr anchor="b">
            <a:noAutofit/>
          </a:bodyPr>
          <a:lstStyle>
            <a:lvl1pPr marL="0" indent="0">
              <a:lnSpc>
                <a:spcPts val="1600"/>
              </a:lnSpc>
              <a:buNone/>
              <a:defRPr sz="1600" b="0" i="0">
                <a:solidFill>
                  <a:schemeClr val="accent4"/>
                </a:solidFill>
                <a:latin typeface="Calibri Light" panose="020F0302020204030204" pitchFamily="34" charset="0"/>
                <a:cs typeface="Calibri Light" panose="020F0302020204030204" pitchFamily="34" charset="0"/>
              </a:defRPr>
            </a:lvl1pPr>
            <a:lvl2pPr marL="457196" indent="0">
              <a:buNone/>
              <a:defRPr sz="2000" b="1"/>
            </a:lvl2pPr>
            <a:lvl3pPr marL="914392" indent="0">
              <a:buNone/>
              <a:defRPr sz="1800" b="1"/>
            </a:lvl3pPr>
            <a:lvl4pPr marL="1371589" indent="0">
              <a:buNone/>
              <a:defRPr sz="1600" b="1"/>
            </a:lvl4pPr>
            <a:lvl5pPr marL="1828785" indent="0">
              <a:buNone/>
              <a:defRPr sz="1600" b="1"/>
            </a:lvl5pPr>
            <a:lvl6pPr marL="2285981" indent="0">
              <a:buNone/>
              <a:defRPr sz="1600" b="1"/>
            </a:lvl6pPr>
            <a:lvl7pPr marL="2743177" indent="0">
              <a:buNone/>
              <a:defRPr sz="1600" b="1"/>
            </a:lvl7pPr>
            <a:lvl8pPr marL="3200373" indent="0">
              <a:buNone/>
              <a:defRPr sz="1600" b="1"/>
            </a:lvl8pPr>
            <a:lvl9pPr marL="3657570" indent="0">
              <a:buNone/>
              <a:defRPr sz="1600" b="1"/>
            </a:lvl9pPr>
          </a:lstStyle>
          <a:p>
            <a:pPr lvl="0"/>
            <a:r>
              <a:rPr lang="en-GB" dirty="0"/>
              <a:t>CLICK TO EDIT MASTER TEXT STYLES</a:t>
            </a:r>
          </a:p>
        </p:txBody>
      </p:sp>
      <p:sp>
        <p:nvSpPr>
          <p:cNvPr id="23" name="Text Placeholder 4">
            <a:extLst>
              <a:ext uri="{FF2B5EF4-FFF2-40B4-BE49-F238E27FC236}">
                <a16:creationId xmlns:a16="http://schemas.microsoft.com/office/drawing/2014/main" id="{D3B42726-45B9-B044-8226-ABC16EAFB99E}"/>
              </a:ext>
            </a:extLst>
          </p:cNvPr>
          <p:cNvSpPr>
            <a:spLocks noGrp="1"/>
          </p:cNvSpPr>
          <p:nvPr>
            <p:ph type="body" sz="quarter" idx="15" hasCustomPrompt="1"/>
          </p:nvPr>
        </p:nvSpPr>
        <p:spPr>
          <a:xfrm>
            <a:off x="9233999" y="1397000"/>
            <a:ext cx="2598000" cy="772878"/>
          </a:xfrm>
        </p:spPr>
        <p:txBody>
          <a:bodyPr anchor="b">
            <a:noAutofit/>
          </a:bodyPr>
          <a:lstStyle>
            <a:lvl1pPr marL="0" indent="0">
              <a:lnSpc>
                <a:spcPts val="1600"/>
              </a:lnSpc>
              <a:buNone/>
              <a:defRPr sz="1600" b="0" i="0">
                <a:solidFill>
                  <a:schemeClr val="accent4"/>
                </a:solidFill>
                <a:latin typeface="Calibri Light" panose="020F0302020204030204" pitchFamily="34" charset="0"/>
                <a:cs typeface="Calibri Light" panose="020F0302020204030204" pitchFamily="34" charset="0"/>
              </a:defRPr>
            </a:lvl1pPr>
            <a:lvl2pPr marL="457196" indent="0">
              <a:buNone/>
              <a:defRPr sz="2000" b="1"/>
            </a:lvl2pPr>
            <a:lvl3pPr marL="914392" indent="0">
              <a:buNone/>
              <a:defRPr sz="1800" b="1"/>
            </a:lvl3pPr>
            <a:lvl4pPr marL="1371589" indent="0">
              <a:buNone/>
              <a:defRPr sz="1600" b="1"/>
            </a:lvl4pPr>
            <a:lvl5pPr marL="1828785" indent="0">
              <a:buNone/>
              <a:defRPr sz="1600" b="1"/>
            </a:lvl5pPr>
            <a:lvl6pPr marL="2285981" indent="0">
              <a:buNone/>
              <a:defRPr sz="1600" b="1"/>
            </a:lvl6pPr>
            <a:lvl7pPr marL="2743177" indent="0">
              <a:buNone/>
              <a:defRPr sz="1600" b="1"/>
            </a:lvl7pPr>
            <a:lvl8pPr marL="3200373" indent="0">
              <a:buNone/>
              <a:defRPr sz="1600" b="1"/>
            </a:lvl8pPr>
            <a:lvl9pPr marL="3657570" indent="0">
              <a:buNone/>
              <a:defRPr sz="1600" b="1"/>
            </a:lvl9pPr>
          </a:lstStyle>
          <a:p>
            <a:pPr lvl="0"/>
            <a:r>
              <a:rPr lang="en-GB" dirty="0"/>
              <a:t>CLICK TO EDIT MASTER TEXT STYLES</a:t>
            </a:r>
          </a:p>
        </p:txBody>
      </p:sp>
      <p:sp>
        <p:nvSpPr>
          <p:cNvPr id="29" name="Content Placeholder 2">
            <a:extLst>
              <a:ext uri="{FF2B5EF4-FFF2-40B4-BE49-F238E27FC236}">
                <a16:creationId xmlns:a16="http://schemas.microsoft.com/office/drawing/2014/main" id="{ABB77D2F-9032-D047-B3B3-A1A34954DCB0}"/>
              </a:ext>
            </a:extLst>
          </p:cNvPr>
          <p:cNvSpPr>
            <a:spLocks noGrp="1"/>
          </p:cNvSpPr>
          <p:nvPr>
            <p:ph sz="half" idx="16"/>
          </p:nvPr>
        </p:nvSpPr>
        <p:spPr>
          <a:xfrm>
            <a:off x="360000" y="2341328"/>
            <a:ext cx="2598000" cy="3399715"/>
          </a:xfrm>
        </p:spPr>
        <p:txBody>
          <a:bodyPr>
            <a:normAutofit/>
          </a:bodyPr>
          <a:lstStyle>
            <a:lvl1pPr marL="228600" indent="-228600">
              <a:lnSpc>
                <a:spcPct val="100000"/>
              </a:lnSpc>
              <a:tabLst/>
              <a:defRPr sz="1600"/>
            </a:lvl1pPr>
            <a:lvl2pPr marL="488950" indent="-219075">
              <a:lnSpc>
                <a:spcPct val="100000"/>
              </a:lnSpc>
              <a:tabLst/>
              <a:defRPr sz="1100"/>
            </a:lvl2pPr>
            <a:lvl3pPr marL="676275" indent="-187325">
              <a:lnSpc>
                <a:spcPct val="100000"/>
              </a:lnSpc>
              <a:tabLst/>
              <a:defRPr sz="1050"/>
            </a:lvl3pPr>
            <a:lvl4pPr marL="936625" indent="-219075">
              <a:lnSpc>
                <a:spcPct val="100000"/>
              </a:lnSpc>
              <a:tabLst/>
              <a:defRPr sz="1000"/>
            </a:lvl4pPr>
            <a:lvl5pPr marL="1112838" indent="-176213">
              <a:lnSpc>
                <a:spcPct val="100000"/>
              </a:lnSpc>
              <a:tabLst/>
              <a:defRPr sz="7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1" name="Content Placeholder 2">
            <a:extLst>
              <a:ext uri="{FF2B5EF4-FFF2-40B4-BE49-F238E27FC236}">
                <a16:creationId xmlns:a16="http://schemas.microsoft.com/office/drawing/2014/main" id="{DE2D336B-BEC1-7040-9011-7E82EA973443}"/>
              </a:ext>
            </a:extLst>
          </p:cNvPr>
          <p:cNvSpPr>
            <a:spLocks noGrp="1"/>
          </p:cNvSpPr>
          <p:nvPr>
            <p:ph sz="half" idx="17"/>
          </p:nvPr>
        </p:nvSpPr>
        <p:spPr>
          <a:xfrm>
            <a:off x="3318000" y="2341328"/>
            <a:ext cx="2598000" cy="3399715"/>
          </a:xfrm>
        </p:spPr>
        <p:txBody>
          <a:bodyPr>
            <a:normAutofit/>
          </a:bodyPr>
          <a:lstStyle>
            <a:lvl1pPr marL="228600" indent="-228600">
              <a:lnSpc>
                <a:spcPct val="100000"/>
              </a:lnSpc>
              <a:tabLst/>
              <a:defRPr sz="1600"/>
            </a:lvl1pPr>
            <a:lvl2pPr marL="488950" indent="-219075">
              <a:lnSpc>
                <a:spcPct val="100000"/>
              </a:lnSpc>
              <a:tabLst/>
              <a:defRPr sz="1100"/>
            </a:lvl2pPr>
            <a:lvl3pPr marL="676275" indent="-187325">
              <a:lnSpc>
                <a:spcPct val="100000"/>
              </a:lnSpc>
              <a:tabLst/>
              <a:defRPr sz="1050"/>
            </a:lvl3pPr>
            <a:lvl4pPr marL="936625" indent="-219075">
              <a:lnSpc>
                <a:spcPct val="100000"/>
              </a:lnSpc>
              <a:tabLst/>
              <a:defRPr sz="1000"/>
            </a:lvl4pPr>
            <a:lvl5pPr marL="1112838" indent="-176213">
              <a:lnSpc>
                <a:spcPct val="100000"/>
              </a:lnSpc>
              <a:tabLst/>
              <a:defRPr sz="7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2" name="Content Placeholder 2">
            <a:extLst>
              <a:ext uri="{FF2B5EF4-FFF2-40B4-BE49-F238E27FC236}">
                <a16:creationId xmlns:a16="http://schemas.microsoft.com/office/drawing/2014/main" id="{03960810-0170-8D43-9B20-886ED19FFDF9}"/>
              </a:ext>
            </a:extLst>
          </p:cNvPr>
          <p:cNvSpPr>
            <a:spLocks noGrp="1"/>
          </p:cNvSpPr>
          <p:nvPr>
            <p:ph sz="half" idx="14"/>
          </p:nvPr>
        </p:nvSpPr>
        <p:spPr>
          <a:xfrm>
            <a:off x="6276000" y="2341328"/>
            <a:ext cx="2598000" cy="3399715"/>
          </a:xfrm>
        </p:spPr>
        <p:txBody>
          <a:bodyPr>
            <a:normAutofit/>
          </a:bodyPr>
          <a:lstStyle>
            <a:lvl1pPr marL="228600" indent="-228600">
              <a:lnSpc>
                <a:spcPct val="100000"/>
              </a:lnSpc>
              <a:tabLst/>
              <a:defRPr sz="1600"/>
            </a:lvl1pPr>
            <a:lvl2pPr marL="488950" indent="-219075">
              <a:lnSpc>
                <a:spcPct val="100000"/>
              </a:lnSpc>
              <a:tabLst/>
              <a:defRPr sz="1100"/>
            </a:lvl2pPr>
            <a:lvl3pPr marL="676275" indent="-187325">
              <a:lnSpc>
                <a:spcPct val="100000"/>
              </a:lnSpc>
              <a:tabLst/>
              <a:defRPr sz="1050"/>
            </a:lvl3pPr>
            <a:lvl4pPr marL="936625" indent="-219075">
              <a:lnSpc>
                <a:spcPct val="100000"/>
              </a:lnSpc>
              <a:tabLst/>
              <a:defRPr sz="1000"/>
            </a:lvl4pPr>
            <a:lvl5pPr marL="1112838" indent="-176213">
              <a:lnSpc>
                <a:spcPct val="100000"/>
              </a:lnSpc>
              <a:tabLst/>
              <a:defRPr sz="7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3" name="Content Placeholder 2">
            <a:extLst>
              <a:ext uri="{FF2B5EF4-FFF2-40B4-BE49-F238E27FC236}">
                <a16:creationId xmlns:a16="http://schemas.microsoft.com/office/drawing/2014/main" id="{51AD42A5-7D1F-164D-9855-1B62E7B6A010}"/>
              </a:ext>
            </a:extLst>
          </p:cNvPr>
          <p:cNvSpPr>
            <a:spLocks noGrp="1"/>
          </p:cNvSpPr>
          <p:nvPr>
            <p:ph sz="half" idx="18"/>
          </p:nvPr>
        </p:nvSpPr>
        <p:spPr>
          <a:xfrm>
            <a:off x="9233999" y="2341328"/>
            <a:ext cx="2598000" cy="3399715"/>
          </a:xfrm>
        </p:spPr>
        <p:txBody>
          <a:bodyPr>
            <a:normAutofit/>
          </a:bodyPr>
          <a:lstStyle>
            <a:lvl1pPr marL="228600" indent="-228600">
              <a:lnSpc>
                <a:spcPct val="100000"/>
              </a:lnSpc>
              <a:tabLst/>
              <a:defRPr sz="1600"/>
            </a:lvl1pPr>
            <a:lvl2pPr marL="488950" indent="-219075">
              <a:lnSpc>
                <a:spcPct val="100000"/>
              </a:lnSpc>
              <a:tabLst/>
              <a:defRPr sz="1100"/>
            </a:lvl2pPr>
            <a:lvl3pPr marL="676275" indent="-187325">
              <a:lnSpc>
                <a:spcPct val="100000"/>
              </a:lnSpc>
              <a:tabLst/>
              <a:defRPr sz="1050"/>
            </a:lvl3pPr>
            <a:lvl4pPr marL="936625" indent="-219075">
              <a:lnSpc>
                <a:spcPct val="100000"/>
              </a:lnSpc>
              <a:tabLst/>
              <a:defRPr sz="1000"/>
            </a:lvl4pPr>
            <a:lvl5pPr marL="1112838" indent="-176213">
              <a:lnSpc>
                <a:spcPct val="100000"/>
              </a:lnSpc>
              <a:tabLst/>
              <a:defRPr sz="7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3">
            <a:extLst>
              <a:ext uri="{FF2B5EF4-FFF2-40B4-BE49-F238E27FC236}">
                <a16:creationId xmlns:a16="http://schemas.microsoft.com/office/drawing/2014/main" id="{DA4102D5-34FA-9744-920E-F3E65DA75B18}"/>
              </a:ext>
            </a:extLst>
          </p:cNvPr>
          <p:cNvSpPr>
            <a:spLocks noGrp="1"/>
          </p:cNvSpPr>
          <p:nvPr>
            <p:ph type="title" hasCustomPrompt="1"/>
          </p:nvPr>
        </p:nvSpPr>
        <p:spPr>
          <a:xfrm>
            <a:off x="359999" y="224912"/>
            <a:ext cx="11471999" cy="820117"/>
          </a:xfrm>
        </p:spPr>
        <p:txBody>
          <a:bodyPr/>
          <a:lstStyle/>
          <a:p>
            <a:r>
              <a:rPr lang="en-GB" dirty="0"/>
              <a:t>CLICK TO EDIT MASTER TITLE STYLE</a:t>
            </a:r>
            <a:endParaRPr lang="en-US" dirty="0"/>
          </a:p>
        </p:txBody>
      </p:sp>
      <p:sp>
        <p:nvSpPr>
          <p:cNvPr id="25" name="Text Placeholder 16">
            <a:extLst>
              <a:ext uri="{FF2B5EF4-FFF2-40B4-BE49-F238E27FC236}">
                <a16:creationId xmlns:a16="http://schemas.microsoft.com/office/drawing/2014/main" id="{2DF72895-CFC3-4C41-973E-5A4FD41C61B7}"/>
              </a:ext>
            </a:extLst>
          </p:cNvPr>
          <p:cNvSpPr>
            <a:spLocks noGrp="1"/>
          </p:cNvSpPr>
          <p:nvPr>
            <p:ph type="body" sz="quarter" idx="19"/>
          </p:nvPr>
        </p:nvSpPr>
        <p:spPr>
          <a:xfrm>
            <a:off x="360363" y="623888"/>
            <a:ext cx="11471610" cy="601662"/>
          </a:xfrm>
        </p:spPr>
        <p:txBody>
          <a:bodyPr/>
          <a:lstStyle>
            <a:lvl1pPr marL="0" indent="0">
              <a:buNone/>
              <a:defRPr/>
            </a:lvl1pPr>
          </a:lstStyle>
          <a:p>
            <a:pPr lvl="0"/>
            <a:r>
              <a:rPr lang="en-GB" dirty="0"/>
              <a:t>Click to edit Master text styles</a:t>
            </a:r>
            <a:endParaRPr lang="en-US" dirty="0"/>
          </a:p>
        </p:txBody>
      </p:sp>
      <p:sp>
        <p:nvSpPr>
          <p:cNvPr id="18" name="Slide Number Placeholder 5">
            <a:extLst>
              <a:ext uri="{FF2B5EF4-FFF2-40B4-BE49-F238E27FC236}">
                <a16:creationId xmlns:a16="http://schemas.microsoft.com/office/drawing/2014/main" id="{5806ACCF-D387-624D-A67E-658A3C369249}"/>
              </a:ext>
            </a:extLst>
          </p:cNvPr>
          <p:cNvSpPr>
            <a:spLocks noGrp="1"/>
          </p:cNvSpPr>
          <p:nvPr>
            <p:ph type="sldNum" sz="quarter" idx="12"/>
          </p:nvPr>
        </p:nvSpPr>
        <p:spPr>
          <a:xfrm>
            <a:off x="11077903" y="6356354"/>
            <a:ext cx="719297" cy="365125"/>
          </a:xfrm>
        </p:spPr>
        <p:txBody>
          <a:bodyPr/>
          <a:lstStyle>
            <a:lvl1pPr>
              <a:defRPr>
                <a:solidFill>
                  <a:schemeClr val="accent1"/>
                </a:solidFill>
              </a:defRPr>
            </a:lvl1pPr>
          </a:lstStyle>
          <a:p>
            <a:fld id="{ED57F2DB-2ACF-924E-8A74-125BCC5A51D6}" type="slidenum">
              <a:rPr lang="en-US" smtClean="0"/>
              <a:pPr/>
              <a:t>‹#›</a:t>
            </a:fld>
            <a:endParaRPr lang="en-US" dirty="0"/>
          </a:p>
        </p:txBody>
      </p:sp>
      <p:sp>
        <p:nvSpPr>
          <p:cNvPr id="19" name="Text Placeholder 2">
            <a:extLst>
              <a:ext uri="{FF2B5EF4-FFF2-40B4-BE49-F238E27FC236}">
                <a16:creationId xmlns:a16="http://schemas.microsoft.com/office/drawing/2014/main" id="{51398270-4AF2-E142-93AD-A236774C8886}"/>
              </a:ext>
            </a:extLst>
          </p:cNvPr>
          <p:cNvSpPr>
            <a:spLocks noGrp="1"/>
          </p:cNvSpPr>
          <p:nvPr>
            <p:ph type="body" sz="quarter" idx="20" hasCustomPrompt="1"/>
          </p:nvPr>
        </p:nvSpPr>
        <p:spPr>
          <a:xfrm>
            <a:off x="394800" y="6356350"/>
            <a:ext cx="3570287" cy="365125"/>
          </a:xfrm>
        </p:spPr>
        <p:txBody>
          <a:bodyPr anchor="ctr">
            <a:normAutofit/>
          </a:bodyPr>
          <a:lstStyle>
            <a:lvl1pPr marL="0" indent="0">
              <a:buNone/>
              <a:defRPr sz="1200" b="0" i="0">
                <a:solidFill>
                  <a:schemeClr val="tx2">
                    <a:lumMod val="50000"/>
                    <a:lumOff val="50000"/>
                  </a:schemeClr>
                </a:solidFill>
                <a:latin typeface="Calibri" panose="020F0502020204030204" pitchFamily="34" charset="0"/>
                <a:cs typeface="Calibri" panose="020F0502020204030204" pitchFamily="34" charset="0"/>
              </a:defRPr>
            </a:lvl1pPr>
          </a:lstStyle>
          <a:p>
            <a:r>
              <a:rPr lang="en-US" dirty="0"/>
              <a:t>RED BEE MEDIA  |  INTERNAL &amp; CONFIDENTIAL </a:t>
            </a:r>
          </a:p>
        </p:txBody>
      </p:sp>
      <p:pic>
        <p:nvPicPr>
          <p:cNvPr id="17" name="Graphic 16">
            <a:extLst>
              <a:ext uri="{FF2B5EF4-FFF2-40B4-BE49-F238E27FC236}">
                <a16:creationId xmlns:a16="http://schemas.microsoft.com/office/drawing/2014/main" id="{CE3CB3D0-B3E4-492C-8B12-98FAD4D0284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81988" y="226281"/>
            <a:ext cx="432435" cy="432435"/>
          </a:xfrm>
          <a:prstGeom prst="rect">
            <a:avLst/>
          </a:prstGeom>
        </p:spPr>
      </p:pic>
    </p:spTree>
    <p:extLst>
      <p:ext uri="{BB962C8B-B14F-4D97-AF65-F5344CB8AC3E}">
        <p14:creationId xmlns:p14="http://schemas.microsoft.com/office/powerpoint/2010/main" val="208609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84475B18-B7AE-4E4B-BFE2-A2B6025D978D}"/>
              </a:ext>
            </a:extLst>
          </p:cNvPr>
          <p:cNvSpPr>
            <a:spLocks noGrp="1"/>
          </p:cNvSpPr>
          <p:nvPr>
            <p:ph type="sldNum" sz="quarter" idx="12"/>
          </p:nvPr>
        </p:nvSpPr>
        <p:spPr>
          <a:xfrm>
            <a:off x="11077903" y="6356354"/>
            <a:ext cx="719297" cy="365125"/>
          </a:xfrm>
        </p:spPr>
        <p:txBody>
          <a:bodyPr/>
          <a:lstStyle>
            <a:lvl1pPr>
              <a:defRPr>
                <a:solidFill>
                  <a:schemeClr val="accent1"/>
                </a:solidFill>
              </a:defRPr>
            </a:lvl1pPr>
          </a:lstStyle>
          <a:p>
            <a:fld id="{ED57F2DB-2ACF-924E-8A74-125BCC5A51D6}" type="slidenum">
              <a:rPr lang="en-US" smtClean="0"/>
              <a:pPr/>
              <a:t>‹#›</a:t>
            </a:fld>
            <a:endParaRPr lang="en-US" dirty="0"/>
          </a:p>
        </p:txBody>
      </p:sp>
      <p:sp>
        <p:nvSpPr>
          <p:cNvPr id="8" name="Text Placeholder 2">
            <a:extLst>
              <a:ext uri="{FF2B5EF4-FFF2-40B4-BE49-F238E27FC236}">
                <a16:creationId xmlns:a16="http://schemas.microsoft.com/office/drawing/2014/main" id="{A30471EA-6BB1-5142-90D2-AAAF369284F2}"/>
              </a:ext>
            </a:extLst>
          </p:cNvPr>
          <p:cNvSpPr>
            <a:spLocks noGrp="1"/>
          </p:cNvSpPr>
          <p:nvPr>
            <p:ph type="body" sz="quarter" idx="13" hasCustomPrompt="1"/>
          </p:nvPr>
        </p:nvSpPr>
        <p:spPr>
          <a:xfrm>
            <a:off x="394800" y="6356350"/>
            <a:ext cx="3570287" cy="365125"/>
          </a:xfrm>
        </p:spPr>
        <p:txBody>
          <a:bodyPr anchor="ctr">
            <a:normAutofit/>
          </a:bodyPr>
          <a:lstStyle>
            <a:lvl1pPr marL="0" indent="0">
              <a:buNone/>
              <a:defRPr sz="1200" b="0" i="0">
                <a:solidFill>
                  <a:schemeClr val="tx2">
                    <a:lumMod val="50000"/>
                    <a:lumOff val="50000"/>
                  </a:schemeClr>
                </a:solidFill>
                <a:latin typeface="Calibri" panose="020F0502020204030204" pitchFamily="34" charset="0"/>
                <a:cs typeface="Calibri" panose="020F0502020204030204" pitchFamily="34" charset="0"/>
              </a:defRPr>
            </a:lvl1pPr>
          </a:lstStyle>
          <a:p>
            <a:r>
              <a:rPr lang="en-US" dirty="0"/>
              <a:t>RED BEE MEDIA  |  INTERNAL &amp; CONFIDENTIAL </a:t>
            </a:r>
          </a:p>
        </p:txBody>
      </p:sp>
      <p:pic>
        <p:nvPicPr>
          <p:cNvPr id="6" name="Graphic 5">
            <a:extLst>
              <a:ext uri="{FF2B5EF4-FFF2-40B4-BE49-F238E27FC236}">
                <a16:creationId xmlns:a16="http://schemas.microsoft.com/office/drawing/2014/main" id="{4037CEF3-99E1-4325-B303-CE198FF301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72049" y="226281"/>
            <a:ext cx="432435" cy="432435"/>
          </a:xfrm>
          <a:prstGeom prst="rect">
            <a:avLst/>
          </a:prstGeom>
        </p:spPr>
      </p:pic>
    </p:spTree>
    <p:extLst>
      <p:ext uri="{BB962C8B-B14F-4D97-AF65-F5344CB8AC3E}">
        <p14:creationId xmlns:p14="http://schemas.microsoft.com/office/powerpoint/2010/main" val="231322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CC71595-995D-1647-8B93-42AB162D3A47}"/>
              </a:ext>
            </a:extLst>
          </p:cNvPr>
          <p:cNvPicPr>
            <a:picLocks noChangeAspect="1"/>
          </p:cNvPicPr>
          <p:nvPr userDrawn="1"/>
        </p:nvPicPr>
        <p:blipFill>
          <a:blip r:embed="rId2"/>
          <a:srcRect/>
          <a:stretch/>
        </p:blipFill>
        <p:spPr>
          <a:xfrm>
            <a:off x="20648" y="5046875"/>
            <a:ext cx="12150703" cy="1620938"/>
          </a:xfrm>
          <a:prstGeom prst="rect">
            <a:avLst/>
          </a:prstGeom>
        </p:spPr>
      </p:pic>
      <p:sp>
        <p:nvSpPr>
          <p:cNvPr id="2" name="Title 1"/>
          <p:cNvSpPr>
            <a:spLocks noGrp="1"/>
          </p:cNvSpPr>
          <p:nvPr>
            <p:ph type="title" hasCustomPrompt="1"/>
          </p:nvPr>
        </p:nvSpPr>
        <p:spPr>
          <a:xfrm>
            <a:off x="360000" y="224912"/>
            <a:ext cx="11437224" cy="820117"/>
          </a:xfrm>
        </p:spPr>
        <p:txBody>
          <a:bodyPr/>
          <a:lstStyle/>
          <a:p>
            <a:r>
              <a:rPr lang="en-GB" dirty="0"/>
              <a:t>CLICK TO EDIT MASTER TITLE STYLE</a:t>
            </a:r>
            <a:endParaRPr lang="en-US" dirty="0"/>
          </a:p>
        </p:txBody>
      </p:sp>
      <p:sp>
        <p:nvSpPr>
          <p:cNvPr id="14" name="Text Placeholder 16">
            <a:extLst>
              <a:ext uri="{FF2B5EF4-FFF2-40B4-BE49-F238E27FC236}">
                <a16:creationId xmlns:a16="http://schemas.microsoft.com/office/drawing/2014/main" id="{EA190879-3388-4049-85A1-B82E0BE09693}"/>
              </a:ext>
            </a:extLst>
          </p:cNvPr>
          <p:cNvSpPr>
            <a:spLocks noGrp="1"/>
          </p:cNvSpPr>
          <p:nvPr>
            <p:ph type="body" sz="quarter" idx="13"/>
          </p:nvPr>
        </p:nvSpPr>
        <p:spPr>
          <a:xfrm>
            <a:off x="360363" y="623888"/>
            <a:ext cx="11436837" cy="601662"/>
          </a:xfrm>
        </p:spPr>
        <p:txBody>
          <a:bodyPr/>
          <a:lstStyle>
            <a:lvl1pPr marL="0" indent="0">
              <a:buNone/>
              <a:defRPr/>
            </a:lvl1pPr>
          </a:lstStyle>
          <a:p>
            <a:pPr lvl="0"/>
            <a:r>
              <a:rPr lang="en-GB" dirty="0"/>
              <a:t>Click to edit Master text styles</a:t>
            </a:r>
            <a:endParaRPr lang="en-US" dirty="0"/>
          </a:p>
        </p:txBody>
      </p:sp>
      <p:sp>
        <p:nvSpPr>
          <p:cNvPr id="10" name="Slide Number Placeholder 5">
            <a:extLst>
              <a:ext uri="{FF2B5EF4-FFF2-40B4-BE49-F238E27FC236}">
                <a16:creationId xmlns:a16="http://schemas.microsoft.com/office/drawing/2014/main" id="{A66702A7-6C99-2D47-8E7B-7452A9E05C2F}"/>
              </a:ext>
            </a:extLst>
          </p:cNvPr>
          <p:cNvSpPr>
            <a:spLocks noGrp="1"/>
          </p:cNvSpPr>
          <p:nvPr>
            <p:ph type="sldNum" sz="quarter" idx="12"/>
          </p:nvPr>
        </p:nvSpPr>
        <p:spPr>
          <a:xfrm>
            <a:off x="11077903" y="6356354"/>
            <a:ext cx="719297" cy="365125"/>
          </a:xfrm>
        </p:spPr>
        <p:txBody>
          <a:bodyPr/>
          <a:lstStyle>
            <a:lvl1pPr>
              <a:defRPr>
                <a:solidFill>
                  <a:schemeClr val="accent1"/>
                </a:solidFill>
              </a:defRPr>
            </a:lvl1pPr>
          </a:lstStyle>
          <a:p>
            <a:fld id="{ED57F2DB-2ACF-924E-8A74-125BCC5A51D6}" type="slidenum">
              <a:rPr lang="en-US" smtClean="0"/>
              <a:pPr/>
              <a:t>‹#›</a:t>
            </a:fld>
            <a:endParaRPr lang="en-US" dirty="0"/>
          </a:p>
        </p:txBody>
      </p:sp>
      <p:sp>
        <p:nvSpPr>
          <p:cNvPr id="11" name="Text Placeholder 2">
            <a:extLst>
              <a:ext uri="{FF2B5EF4-FFF2-40B4-BE49-F238E27FC236}">
                <a16:creationId xmlns:a16="http://schemas.microsoft.com/office/drawing/2014/main" id="{9F1B5E64-25A9-844F-998C-E1701BC6F5E9}"/>
              </a:ext>
            </a:extLst>
          </p:cNvPr>
          <p:cNvSpPr>
            <a:spLocks noGrp="1"/>
          </p:cNvSpPr>
          <p:nvPr>
            <p:ph type="body" sz="quarter" idx="14" hasCustomPrompt="1"/>
          </p:nvPr>
        </p:nvSpPr>
        <p:spPr>
          <a:xfrm>
            <a:off x="394800" y="6356350"/>
            <a:ext cx="3570287" cy="365125"/>
          </a:xfrm>
        </p:spPr>
        <p:txBody>
          <a:bodyPr anchor="ctr">
            <a:normAutofit/>
          </a:bodyPr>
          <a:lstStyle>
            <a:lvl1pPr marL="0" indent="0">
              <a:buNone/>
              <a:defRPr sz="1200" b="0" i="0">
                <a:solidFill>
                  <a:schemeClr val="tx2">
                    <a:lumMod val="50000"/>
                    <a:lumOff val="50000"/>
                  </a:schemeClr>
                </a:solidFill>
                <a:latin typeface="Calibri" panose="020F0502020204030204" pitchFamily="34" charset="0"/>
                <a:cs typeface="Calibri" panose="020F0502020204030204" pitchFamily="34" charset="0"/>
              </a:defRPr>
            </a:lvl1pPr>
          </a:lstStyle>
          <a:p>
            <a:r>
              <a:rPr lang="en-US" dirty="0"/>
              <a:t>RED BEE MEDIA  |  INTERNAL &amp; CONFIDENTIAL </a:t>
            </a:r>
          </a:p>
        </p:txBody>
      </p:sp>
      <p:pic>
        <p:nvPicPr>
          <p:cNvPr id="9" name="Graphic 8">
            <a:extLst>
              <a:ext uri="{FF2B5EF4-FFF2-40B4-BE49-F238E27FC236}">
                <a16:creationId xmlns:a16="http://schemas.microsoft.com/office/drawing/2014/main" id="{3593396C-F374-4CEA-89C1-A15B86A453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72049" y="226281"/>
            <a:ext cx="432435" cy="432435"/>
          </a:xfrm>
          <a:prstGeom prst="rect">
            <a:avLst/>
          </a:prstGeom>
        </p:spPr>
      </p:pic>
    </p:spTree>
    <p:extLst>
      <p:ext uri="{BB962C8B-B14F-4D97-AF65-F5344CB8AC3E}">
        <p14:creationId xmlns:p14="http://schemas.microsoft.com/office/powerpoint/2010/main" val="351889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10C88E-4425-4443-AC6C-007C66AB921A}"/>
              </a:ext>
            </a:extLst>
          </p:cNvPr>
          <p:cNvPicPr>
            <a:picLocks noChangeAspect="1"/>
          </p:cNvPicPr>
          <p:nvPr userDrawn="1"/>
        </p:nvPicPr>
        <p:blipFill>
          <a:blip r:embed="rId2"/>
          <a:srcRect/>
          <a:stretch/>
        </p:blipFill>
        <p:spPr>
          <a:xfrm>
            <a:off x="17482" y="5046875"/>
            <a:ext cx="12157035" cy="1620938"/>
          </a:xfrm>
          <a:prstGeom prst="rect">
            <a:avLst/>
          </a:prstGeom>
        </p:spPr>
      </p:pic>
      <p:sp>
        <p:nvSpPr>
          <p:cNvPr id="2" name="Title 1"/>
          <p:cNvSpPr>
            <a:spLocks noGrp="1"/>
          </p:cNvSpPr>
          <p:nvPr>
            <p:ph type="title" hasCustomPrompt="1"/>
          </p:nvPr>
        </p:nvSpPr>
        <p:spPr>
          <a:xfrm>
            <a:off x="360000" y="224912"/>
            <a:ext cx="11437224" cy="820117"/>
          </a:xfrm>
        </p:spPr>
        <p:txBody>
          <a:bodyPr/>
          <a:lstStyle/>
          <a:p>
            <a:r>
              <a:rPr lang="en-GB" dirty="0"/>
              <a:t>CLICK TO EDIT MASTER TITLE STYLE</a:t>
            </a:r>
            <a:endParaRPr lang="en-US" dirty="0"/>
          </a:p>
        </p:txBody>
      </p:sp>
      <p:sp>
        <p:nvSpPr>
          <p:cNvPr id="14" name="Text Placeholder 16">
            <a:extLst>
              <a:ext uri="{FF2B5EF4-FFF2-40B4-BE49-F238E27FC236}">
                <a16:creationId xmlns:a16="http://schemas.microsoft.com/office/drawing/2014/main" id="{EA190879-3388-4049-85A1-B82E0BE09693}"/>
              </a:ext>
            </a:extLst>
          </p:cNvPr>
          <p:cNvSpPr>
            <a:spLocks noGrp="1"/>
          </p:cNvSpPr>
          <p:nvPr>
            <p:ph type="body" sz="quarter" idx="13"/>
          </p:nvPr>
        </p:nvSpPr>
        <p:spPr>
          <a:xfrm>
            <a:off x="360363" y="623888"/>
            <a:ext cx="11436837" cy="601662"/>
          </a:xfrm>
        </p:spPr>
        <p:txBody>
          <a:bodyPr/>
          <a:lstStyle>
            <a:lvl1pPr marL="0" indent="0">
              <a:buNone/>
              <a:defRPr/>
            </a:lvl1pPr>
          </a:lstStyle>
          <a:p>
            <a:pPr lvl="0"/>
            <a:r>
              <a:rPr lang="en-GB" dirty="0"/>
              <a:t>Click to edit Master text styles</a:t>
            </a:r>
            <a:endParaRPr lang="en-US" dirty="0"/>
          </a:p>
        </p:txBody>
      </p:sp>
      <p:sp>
        <p:nvSpPr>
          <p:cNvPr id="10" name="Slide Number Placeholder 5">
            <a:extLst>
              <a:ext uri="{FF2B5EF4-FFF2-40B4-BE49-F238E27FC236}">
                <a16:creationId xmlns:a16="http://schemas.microsoft.com/office/drawing/2014/main" id="{6B06652E-A34C-3E49-9481-5CD6D44DBF23}"/>
              </a:ext>
            </a:extLst>
          </p:cNvPr>
          <p:cNvSpPr>
            <a:spLocks noGrp="1"/>
          </p:cNvSpPr>
          <p:nvPr>
            <p:ph type="sldNum" sz="quarter" idx="12"/>
          </p:nvPr>
        </p:nvSpPr>
        <p:spPr>
          <a:xfrm>
            <a:off x="11077903" y="6356354"/>
            <a:ext cx="719297" cy="365125"/>
          </a:xfrm>
        </p:spPr>
        <p:txBody>
          <a:bodyPr/>
          <a:lstStyle>
            <a:lvl1pPr>
              <a:defRPr>
                <a:solidFill>
                  <a:schemeClr val="accent1"/>
                </a:solidFill>
              </a:defRPr>
            </a:lvl1pPr>
          </a:lstStyle>
          <a:p>
            <a:fld id="{ED57F2DB-2ACF-924E-8A74-125BCC5A51D6}" type="slidenum">
              <a:rPr lang="en-US" smtClean="0"/>
              <a:pPr/>
              <a:t>‹#›</a:t>
            </a:fld>
            <a:endParaRPr lang="en-US" dirty="0"/>
          </a:p>
        </p:txBody>
      </p:sp>
      <p:sp>
        <p:nvSpPr>
          <p:cNvPr id="11" name="Text Placeholder 2">
            <a:extLst>
              <a:ext uri="{FF2B5EF4-FFF2-40B4-BE49-F238E27FC236}">
                <a16:creationId xmlns:a16="http://schemas.microsoft.com/office/drawing/2014/main" id="{AF4B9F66-1E24-AB43-93A2-1111EDCC5E3B}"/>
              </a:ext>
            </a:extLst>
          </p:cNvPr>
          <p:cNvSpPr>
            <a:spLocks noGrp="1"/>
          </p:cNvSpPr>
          <p:nvPr>
            <p:ph type="body" sz="quarter" idx="14" hasCustomPrompt="1"/>
          </p:nvPr>
        </p:nvSpPr>
        <p:spPr>
          <a:xfrm>
            <a:off x="394800" y="6356350"/>
            <a:ext cx="3570287" cy="365125"/>
          </a:xfrm>
        </p:spPr>
        <p:txBody>
          <a:bodyPr anchor="ctr">
            <a:normAutofit/>
          </a:bodyPr>
          <a:lstStyle>
            <a:lvl1pPr marL="0" indent="0">
              <a:buNone/>
              <a:defRPr sz="1200" b="0" i="0">
                <a:solidFill>
                  <a:schemeClr val="tx2">
                    <a:lumMod val="50000"/>
                    <a:lumOff val="50000"/>
                  </a:schemeClr>
                </a:solidFill>
                <a:latin typeface="Calibri" panose="020F0502020204030204" pitchFamily="34" charset="0"/>
                <a:cs typeface="Calibri" panose="020F0502020204030204" pitchFamily="34" charset="0"/>
              </a:defRPr>
            </a:lvl1pPr>
          </a:lstStyle>
          <a:p>
            <a:r>
              <a:rPr lang="en-US" dirty="0"/>
              <a:t>RED BEE MEDIA  |  INTERNAL &amp; CONFIDENTIAL </a:t>
            </a:r>
          </a:p>
        </p:txBody>
      </p:sp>
      <p:pic>
        <p:nvPicPr>
          <p:cNvPr id="9" name="Graphic 8">
            <a:extLst>
              <a:ext uri="{FF2B5EF4-FFF2-40B4-BE49-F238E27FC236}">
                <a16:creationId xmlns:a16="http://schemas.microsoft.com/office/drawing/2014/main" id="{F150DC3D-272D-4727-9A31-11D37D68CFA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72049" y="226281"/>
            <a:ext cx="432435" cy="432435"/>
          </a:xfrm>
          <a:prstGeom prst="rect">
            <a:avLst/>
          </a:prstGeom>
        </p:spPr>
      </p:pic>
    </p:spTree>
    <p:extLst>
      <p:ext uri="{BB962C8B-B14F-4D97-AF65-F5344CB8AC3E}">
        <p14:creationId xmlns:p14="http://schemas.microsoft.com/office/powerpoint/2010/main" val="404332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15D400-C6D3-8140-9826-BC82EB05074E}"/>
              </a:ext>
            </a:extLst>
          </p:cNvPr>
          <p:cNvPicPr>
            <a:picLocks noChangeAspect="1"/>
          </p:cNvPicPr>
          <p:nvPr userDrawn="1"/>
        </p:nvPicPr>
        <p:blipFill>
          <a:blip r:embed="rId2"/>
          <a:srcRect/>
          <a:stretch/>
        </p:blipFill>
        <p:spPr>
          <a:xfrm>
            <a:off x="20648" y="5046875"/>
            <a:ext cx="12150703" cy="1620938"/>
          </a:xfrm>
          <a:prstGeom prst="rect">
            <a:avLst/>
          </a:prstGeom>
        </p:spPr>
      </p:pic>
      <p:sp>
        <p:nvSpPr>
          <p:cNvPr id="9" name="Text Placeholder 2">
            <a:extLst>
              <a:ext uri="{FF2B5EF4-FFF2-40B4-BE49-F238E27FC236}">
                <a16:creationId xmlns:a16="http://schemas.microsoft.com/office/drawing/2014/main" id="{41AD2502-5C68-314B-9447-5B6C94438F8D}"/>
              </a:ext>
            </a:extLst>
          </p:cNvPr>
          <p:cNvSpPr>
            <a:spLocks noGrp="1"/>
          </p:cNvSpPr>
          <p:nvPr>
            <p:ph type="body" sz="quarter" idx="13" hasCustomPrompt="1"/>
          </p:nvPr>
        </p:nvSpPr>
        <p:spPr>
          <a:xfrm>
            <a:off x="394800" y="6356350"/>
            <a:ext cx="3570287" cy="365125"/>
          </a:xfrm>
        </p:spPr>
        <p:txBody>
          <a:bodyPr anchor="ctr">
            <a:normAutofit/>
          </a:bodyPr>
          <a:lstStyle>
            <a:lvl1pPr marL="0" indent="0">
              <a:buNone/>
              <a:defRPr sz="1200" b="0" i="0">
                <a:solidFill>
                  <a:schemeClr val="tx2">
                    <a:lumMod val="50000"/>
                    <a:lumOff val="50000"/>
                  </a:schemeClr>
                </a:solidFill>
                <a:latin typeface="Calibri" panose="020F0502020204030204" pitchFamily="34" charset="0"/>
                <a:cs typeface="Calibri" panose="020F0502020204030204" pitchFamily="34" charset="0"/>
              </a:defRPr>
            </a:lvl1pPr>
          </a:lstStyle>
          <a:p>
            <a:r>
              <a:rPr lang="en-US" dirty="0"/>
              <a:t>RED BEE MEDIA  |  INTERNAL &amp; CONFIDENTIAL </a:t>
            </a:r>
          </a:p>
        </p:txBody>
      </p:sp>
      <p:sp>
        <p:nvSpPr>
          <p:cNvPr id="16" name="Slide Number Placeholder 5">
            <a:extLst>
              <a:ext uri="{FF2B5EF4-FFF2-40B4-BE49-F238E27FC236}">
                <a16:creationId xmlns:a16="http://schemas.microsoft.com/office/drawing/2014/main" id="{2A53E5C1-464F-A248-BE0A-8ED93F171534}"/>
              </a:ext>
            </a:extLst>
          </p:cNvPr>
          <p:cNvSpPr>
            <a:spLocks noGrp="1"/>
          </p:cNvSpPr>
          <p:nvPr>
            <p:ph type="sldNum" sz="quarter" idx="12"/>
          </p:nvPr>
        </p:nvSpPr>
        <p:spPr>
          <a:xfrm>
            <a:off x="11077903" y="6356354"/>
            <a:ext cx="719297" cy="365125"/>
          </a:xfrm>
        </p:spPr>
        <p:txBody>
          <a:bodyPr/>
          <a:lstStyle>
            <a:lvl1pPr>
              <a:defRPr>
                <a:solidFill>
                  <a:schemeClr val="accent1"/>
                </a:solidFill>
              </a:defRPr>
            </a:lvl1pPr>
          </a:lstStyle>
          <a:p>
            <a:fld id="{ED57F2DB-2ACF-924E-8A74-125BCC5A51D6}" type="slidenum">
              <a:rPr lang="en-US" smtClean="0"/>
              <a:pPr/>
              <a:t>‹#›</a:t>
            </a:fld>
            <a:endParaRPr lang="en-US" dirty="0"/>
          </a:p>
        </p:txBody>
      </p:sp>
      <p:pic>
        <p:nvPicPr>
          <p:cNvPr id="7" name="Graphic 6">
            <a:extLst>
              <a:ext uri="{FF2B5EF4-FFF2-40B4-BE49-F238E27FC236}">
                <a16:creationId xmlns:a16="http://schemas.microsoft.com/office/drawing/2014/main" id="{9733832E-26BD-4053-88A9-8B297C8660A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72049" y="226281"/>
            <a:ext cx="432435" cy="432435"/>
          </a:xfrm>
          <a:prstGeom prst="rect">
            <a:avLst/>
          </a:prstGeom>
        </p:spPr>
      </p:pic>
    </p:spTree>
    <p:extLst>
      <p:ext uri="{BB962C8B-B14F-4D97-AF65-F5344CB8AC3E}">
        <p14:creationId xmlns:p14="http://schemas.microsoft.com/office/powerpoint/2010/main" val="337038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15D400-C6D3-8140-9826-BC82EB05074E}"/>
              </a:ext>
            </a:extLst>
          </p:cNvPr>
          <p:cNvPicPr>
            <a:picLocks noChangeAspect="1"/>
          </p:cNvPicPr>
          <p:nvPr userDrawn="1"/>
        </p:nvPicPr>
        <p:blipFill>
          <a:blip r:embed="rId2"/>
          <a:srcRect/>
          <a:stretch/>
        </p:blipFill>
        <p:spPr>
          <a:xfrm>
            <a:off x="17482" y="5046875"/>
            <a:ext cx="12157035" cy="1620938"/>
          </a:xfrm>
          <a:prstGeom prst="rect">
            <a:avLst/>
          </a:prstGeom>
        </p:spPr>
      </p:pic>
      <p:sp>
        <p:nvSpPr>
          <p:cNvPr id="8" name="Slide Number Placeholder 5">
            <a:extLst>
              <a:ext uri="{FF2B5EF4-FFF2-40B4-BE49-F238E27FC236}">
                <a16:creationId xmlns:a16="http://schemas.microsoft.com/office/drawing/2014/main" id="{A0ACC768-81A0-6144-8802-589CFFA637C0}"/>
              </a:ext>
            </a:extLst>
          </p:cNvPr>
          <p:cNvSpPr>
            <a:spLocks noGrp="1"/>
          </p:cNvSpPr>
          <p:nvPr>
            <p:ph type="sldNum" sz="quarter" idx="12"/>
          </p:nvPr>
        </p:nvSpPr>
        <p:spPr>
          <a:xfrm>
            <a:off x="11077903" y="6356354"/>
            <a:ext cx="719297" cy="365125"/>
          </a:xfrm>
        </p:spPr>
        <p:txBody>
          <a:bodyPr/>
          <a:lstStyle>
            <a:lvl1pPr>
              <a:defRPr>
                <a:solidFill>
                  <a:schemeClr val="accent1"/>
                </a:solidFill>
              </a:defRPr>
            </a:lvl1pPr>
          </a:lstStyle>
          <a:p>
            <a:fld id="{ED57F2DB-2ACF-924E-8A74-125BCC5A51D6}" type="slidenum">
              <a:rPr lang="en-US" smtClean="0"/>
              <a:pPr/>
              <a:t>‹#›</a:t>
            </a:fld>
            <a:endParaRPr lang="en-US" dirty="0"/>
          </a:p>
        </p:txBody>
      </p:sp>
      <p:sp>
        <p:nvSpPr>
          <p:cNvPr id="9" name="Text Placeholder 2">
            <a:extLst>
              <a:ext uri="{FF2B5EF4-FFF2-40B4-BE49-F238E27FC236}">
                <a16:creationId xmlns:a16="http://schemas.microsoft.com/office/drawing/2014/main" id="{B8380C7E-1452-1149-8505-94B0AC110E4C}"/>
              </a:ext>
            </a:extLst>
          </p:cNvPr>
          <p:cNvSpPr>
            <a:spLocks noGrp="1"/>
          </p:cNvSpPr>
          <p:nvPr>
            <p:ph type="body" sz="quarter" idx="13" hasCustomPrompt="1"/>
          </p:nvPr>
        </p:nvSpPr>
        <p:spPr>
          <a:xfrm>
            <a:off x="394800" y="6356350"/>
            <a:ext cx="3570287" cy="365125"/>
          </a:xfrm>
        </p:spPr>
        <p:txBody>
          <a:bodyPr anchor="ctr">
            <a:normAutofit/>
          </a:bodyPr>
          <a:lstStyle>
            <a:lvl1pPr marL="0" indent="0">
              <a:buNone/>
              <a:defRPr sz="1200" b="0" i="0">
                <a:solidFill>
                  <a:schemeClr val="tx2">
                    <a:lumMod val="50000"/>
                    <a:lumOff val="50000"/>
                  </a:schemeClr>
                </a:solidFill>
                <a:latin typeface="Calibri" panose="020F0502020204030204" pitchFamily="34" charset="0"/>
                <a:cs typeface="Calibri" panose="020F0502020204030204" pitchFamily="34" charset="0"/>
              </a:defRPr>
            </a:lvl1pPr>
          </a:lstStyle>
          <a:p>
            <a:r>
              <a:rPr lang="en-US" dirty="0"/>
              <a:t>RED BEE MEDIA  |  INTERNAL &amp; CONFIDENTIAL </a:t>
            </a:r>
          </a:p>
        </p:txBody>
      </p:sp>
      <p:pic>
        <p:nvPicPr>
          <p:cNvPr id="7" name="Graphic 6">
            <a:extLst>
              <a:ext uri="{FF2B5EF4-FFF2-40B4-BE49-F238E27FC236}">
                <a16:creationId xmlns:a16="http://schemas.microsoft.com/office/drawing/2014/main" id="{9013105F-D61D-4A41-B416-9FAE6A42C95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72049" y="226281"/>
            <a:ext cx="432435" cy="432435"/>
          </a:xfrm>
          <a:prstGeom prst="rect">
            <a:avLst/>
          </a:prstGeom>
        </p:spPr>
      </p:pic>
    </p:spTree>
    <p:extLst>
      <p:ext uri="{BB962C8B-B14F-4D97-AF65-F5344CB8AC3E}">
        <p14:creationId xmlns:p14="http://schemas.microsoft.com/office/powerpoint/2010/main" val="404927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889000" y="1149351"/>
            <a:ext cx="10414000" cy="2324100"/>
          </a:xfrm>
          <a:prstGeom prst="rect">
            <a:avLst/>
          </a:prstGeom>
        </p:spPr>
        <p:txBody>
          <a:bodyPr anchor="b"/>
          <a:lstStyle/>
          <a:p>
            <a:r>
              <a:t>Title Text</a:t>
            </a:r>
          </a:p>
        </p:txBody>
      </p:sp>
      <p:sp>
        <p:nvSpPr>
          <p:cNvPr id="12" name="Shape 12"/>
          <p:cNvSpPr>
            <a:spLocks noGrp="1"/>
          </p:cNvSpPr>
          <p:nvPr>
            <p:ph type="body" sz="quarter" idx="1"/>
          </p:nvPr>
        </p:nvSpPr>
        <p:spPr>
          <a:xfrm>
            <a:off x="889000" y="3536951"/>
            <a:ext cx="10414000" cy="793750"/>
          </a:xfrm>
          <a:prstGeom prst="rect">
            <a:avLst/>
          </a:prstGeom>
        </p:spPr>
        <p:txBody>
          <a:bodyPr anchor="t"/>
          <a:lstStyle>
            <a:lvl1pPr marL="0" indent="0" algn="ctr">
              <a:spcBef>
                <a:spcPts val="0"/>
              </a:spcBef>
              <a:buSzTx/>
              <a:buNone/>
              <a:defRPr sz="2200"/>
            </a:lvl1pPr>
            <a:lvl2pPr marL="0" indent="0" algn="ctr">
              <a:spcBef>
                <a:spcPts val="0"/>
              </a:spcBef>
              <a:buSzTx/>
              <a:buNone/>
              <a:defRPr sz="2200"/>
            </a:lvl2pPr>
            <a:lvl3pPr marL="0" indent="0" algn="ctr">
              <a:spcBef>
                <a:spcPts val="0"/>
              </a:spcBef>
              <a:buSzTx/>
              <a:buNone/>
              <a:defRPr sz="2200"/>
            </a:lvl3pPr>
            <a:lvl4pPr marL="0" indent="0" algn="ctr">
              <a:spcBef>
                <a:spcPts val="0"/>
              </a:spcBef>
              <a:buSzTx/>
              <a:buNone/>
              <a:defRPr sz="2200"/>
            </a:lvl4pPr>
            <a:lvl5pPr marL="0" indent="0" algn="ctr">
              <a:spcBef>
                <a:spcPts val="0"/>
              </a:spcBef>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112729251"/>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6D1288D-6C72-4971-B895-27E90722A109}"/>
              </a:ext>
            </a:extLst>
          </p:cNvPr>
          <p:cNvSpPr>
            <a:spLocks noGrp="1"/>
          </p:cNvSpPr>
          <p:nvPr>
            <p:ph sz="quarter" idx="13" hasCustomPrompt="1"/>
          </p:nvPr>
        </p:nvSpPr>
        <p:spPr>
          <a:xfrm>
            <a:off x="0" y="0"/>
            <a:ext cx="12192000" cy="6858000"/>
          </a:xfrm>
          <a:prstGeom prst="rect">
            <a:avLst/>
          </a:prstGeom>
        </p:spPr>
        <p:txBody>
          <a:bodyPr/>
          <a:lstStyle>
            <a:lvl1pPr marL="0" indent="0">
              <a:buNone/>
              <a:defRPr/>
            </a:lvl1pPr>
            <a:lvl2pPr>
              <a:defRPr/>
            </a:lvl2pPr>
            <a:lvl3pPr>
              <a:defRPr/>
            </a:lvl3pPr>
            <a:lvl4pPr>
              <a:defRPr/>
            </a:lvl4pPr>
            <a:lvl5pPr>
              <a:defRPr/>
            </a:lvl5pPr>
          </a:lstStyle>
          <a:p>
            <a:pPr lvl="0"/>
            <a:r>
              <a:rPr lang="en-US" dirty="0"/>
              <a:t> </a:t>
            </a:r>
            <a:endParaRPr lang="en-US"/>
          </a:p>
        </p:txBody>
      </p:sp>
      <p:sp>
        <p:nvSpPr>
          <p:cNvPr id="22531" name="Title_TM"/>
          <p:cNvSpPr>
            <a:spLocks noGrp="1" noChangeArrowheads="1"/>
          </p:cNvSpPr>
          <p:nvPr>
            <p:ph type="ctrTitle" hasCustomPrompt="1"/>
          </p:nvPr>
        </p:nvSpPr>
        <p:spPr>
          <a:xfrm>
            <a:off x="479425" y="476250"/>
            <a:ext cx="8353426" cy="3457576"/>
          </a:xfrm>
        </p:spPr>
        <p:txBody>
          <a:bodyPr/>
          <a:lstStyle>
            <a:lvl1pPr>
              <a:lnSpc>
                <a:spcPct val="85000"/>
              </a:lnSpc>
              <a:defRPr sz="8000" b="0" kern="1400" spc="-160" baseline="0">
                <a:latin typeface="+mj-lt"/>
              </a:defRPr>
            </a:lvl1pPr>
          </a:lstStyle>
          <a:p>
            <a:r>
              <a:rPr lang="en-US" dirty="0"/>
              <a:t>Title page,   Ericsson Hilda Light 80pt, max 3-lines</a:t>
            </a:r>
            <a:endParaRPr lang="en-US"/>
          </a:p>
        </p:txBody>
      </p:sp>
      <p:sp>
        <p:nvSpPr>
          <p:cNvPr id="22530" name="SubTitle_TM"/>
          <p:cNvSpPr>
            <a:spLocks noGrp="1" noChangeArrowheads="1"/>
          </p:cNvSpPr>
          <p:nvPr>
            <p:ph type="subTitle" idx="1" hasCustomPrompt="1"/>
          </p:nvPr>
        </p:nvSpPr>
        <p:spPr>
          <a:xfrm>
            <a:off x="479425" y="4149725"/>
            <a:ext cx="5472114" cy="2087563"/>
          </a:xfrm>
          <a:prstGeom prst="rect">
            <a:avLst/>
          </a:prstGeom>
        </p:spPr>
        <p:txBody>
          <a:bodyPr lIns="72000" anchor="t"/>
          <a:lstStyle>
            <a:lvl1pPr marL="0" indent="0">
              <a:lnSpc>
                <a:spcPct val="100000"/>
              </a:lnSpc>
              <a:spcBef>
                <a:spcPts val="0"/>
              </a:spcBef>
              <a:buFont typeface="Ericsson Hilda Light" charset="0"/>
              <a:buNone/>
              <a:defRPr sz="2000" baseline="0">
                <a:solidFill>
                  <a:schemeClr val="tx1"/>
                </a:solidFill>
                <a:latin typeface="+mn-lt"/>
              </a:defRPr>
            </a:lvl1pPr>
          </a:lstStyle>
          <a:p>
            <a:r>
              <a:rPr lang="en-US" dirty="0"/>
              <a:t>Presentation description/subtitle</a:t>
            </a:r>
            <a:br>
              <a:rPr lang="en-GB" dirty="0"/>
            </a:br>
            <a:r>
              <a:rPr lang="en-US" dirty="0"/>
              <a:t>Ericsson Hilda 20pt</a:t>
            </a:r>
            <a:endParaRPr lang="en-US"/>
          </a:p>
        </p:txBody>
      </p:sp>
      <p:sp>
        <p:nvSpPr>
          <p:cNvPr id="3" name="Content Placeholder 2"/>
          <p:cNvSpPr>
            <a:spLocks noGrp="1"/>
          </p:cNvSpPr>
          <p:nvPr>
            <p:ph sz="quarter" idx="10" hasCustomPrompt="1"/>
          </p:nvPr>
        </p:nvSpPr>
        <p:spPr>
          <a:xfrm>
            <a:off x="6240463" y="6264000"/>
            <a:ext cx="1910479" cy="262800"/>
          </a:xfrm>
          <a:prstGeom prst="rect">
            <a:avLst/>
          </a:prstGeom>
        </p:spPr>
        <p:txBody>
          <a:bodyPr wrap="none" tIns="0" bIns="0" anchor="ctr" anchorCtr="0"/>
          <a:lstStyle>
            <a:lvl1pPr marL="0" indent="0" algn="r">
              <a:buNone/>
              <a:defRPr sz="1200">
                <a:latin typeface="+mn-lt"/>
              </a:defRPr>
            </a:lvl1pPr>
          </a:lstStyle>
          <a:p>
            <a:r>
              <a:rPr lang="en-US" dirty="0"/>
              <a:t>Speaker name</a:t>
            </a:r>
            <a:endParaRPr lang="en-US"/>
          </a:p>
        </p:txBody>
      </p:sp>
      <p:sp>
        <p:nvSpPr>
          <p:cNvPr id="12" name="Content Placeholder 11"/>
          <p:cNvSpPr>
            <a:spLocks noGrp="1"/>
          </p:cNvSpPr>
          <p:nvPr>
            <p:ph sz="quarter" idx="11" hasCustomPrompt="1"/>
          </p:nvPr>
        </p:nvSpPr>
        <p:spPr>
          <a:xfrm>
            <a:off x="8229600" y="6264000"/>
            <a:ext cx="2515041" cy="262800"/>
          </a:xfrm>
          <a:prstGeom prst="rect">
            <a:avLst/>
          </a:prstGeom>
          <a:noFill/>
          <a:ln w="9525">
            <a:noFill/>
            <a:miter lim="800000"/>
            <a:headEnd/>
            <a:tailEnd/>
          </a:ln>
        </p:spPr>
        <p:txBody>
          <a:bodyPr tIns="0" rIns="0" bIns="0" anchor="ctr" anchorCtr="0"/>
          <a:lstStyle>
            <a:lvl1pPr marL="0" indent="0" algn="ctr">
              <a:buNone/>
              <a:defRPr lang="en-US" sz="1200" dirty="0">
                <a:latin typeface="+mn-lt"/>
              </a:defRPr>
            </a:lvl1pPr>
          </a:lstStyle>
          <a:p>
            <a:r>
              <a:rPr lang="en-US" dirty="0"/>
              <a:t>Organization</a:t>
            </a:r>
            <a:endParaRPr lang="en-US"/>
          </a:p>
        </p:txBody>
      </p:sp>
      <p:sp>
        <p:nvSpPr>
          <p:cNvPr id="15" name="Content Placeholder 11"/>
          <p:cNvSpPr>
            <a:spLocks noGrp="1"/>
          </p:cNvSpPr>
          <p:nvPr>
            <p:ph sz="quarter" idx="12" hasCustomPrompt="1"/>
          </p:nvPr>
        </p:nvSpPr>
        <p:spPr>
          <a:xfrm>
            <a:off x="10811951" y="6264000"/>
            <a:ext cx="897503" cy="262800"/>
          </a:xfrm>
          <a:prstGeom prst="rect">
            <a:avLst/>
          </a:prstGeom>
          <a:noFill/>
          <a:ln w="9525">
            <a:noFill/>
            <a:miter lim="800000"/>
            <a:headEnd/>
            <a:tailEnd/>
          </a:ln>
        </p:spPr>
        <p:txBody>
          <a:bodyPr wrap="none" tIns="0" rIns="0" bIns="0" anchor="ctr" anchorCtr="0"/>
          <a:lstStyle>
            <a:lvl1pPr marL="0" indent="0" algn="ctr">
              <a:buNone/>
              <a:defRPr lang="en-US" sz="1200" dirty="0">
                <a:latin typeface="+mn-lt"/>
              </a:defRPr>
            </a:lvl1pPr>
          </a:lstStyle>
          <a:p>
            <a:pPr lvl="0"/>
            <a:r>
              <a:rPr lang="en-US" dirty="0"/>
              <a:t>YYYY-MM-DD</a:t>
            </a:r>
            <a:endParaRPr lang="en-US"/>
          </a:p>
        </p:txBody>
      </p:sp>
      <p:sp>
        <p:nvSpPr>
          <p:cNvPr id="9"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72C1EE1F-EF94-4EBA-A010-8BC3D2F38C39}"/>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rgbClr val="1A1816"/>
              </a:solidFill>
              <a:latin typeface="+mn-lt"/>
            </a:endParaRPr>
          </a:p>
        </p:txBody>
      </p:sp>
      <p:sp>
        <p:nvSpPr>
          <p:cNvPr id="10" name="FirstDividerHider">
            <a:extLst>
              <a:ext uri="{FF2B5EF4-FFF2-40B4-BE49-F238E27FC236}">
                <a16:creationId xmlns:a16="http://schemas.microsoft.com/office/drawing/2014/main" id="{D76AC379-37ED-447F-84CF-99B2FA694549}"/>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984046569"/>
      </p:ext>
    </p:extLst>
  </p:cSld>
  <p:clrMapOvr>
    <a:masterClrMapping/>
  </p:clrMapOvr>
  <p:hf sldNum="0" hdr="0" ftr="0"/>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accent5"/>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BE5DFC1B-5B7E-3A4B-9940-6519D890C11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7" name="Rectangle 26">
            <a:extLst>
              <a:ext uri="{FF2B5EF4-FFF2-40B4-BE49-F238E27FC236}">
                <a16:creationId xmlns:a16="http://schemas.microsoft.com/office/drawing/2014/main" id="{D4EC99C4-EC0C-D946-853E-C7A561FC90CB}"/>
              </a:ext>
            </a:extLst>
          </p:cNvPr>
          <p:cNvSpPr/>
          <p:nvPr userDrawn="1"/>
        </p:nvSpPr>
        <p:spPr>
          <a:xfrm>
            <a:off x="-630" y="0"/>
            <a:ext cx="8276883" cy="6858000"/>
          </a:xfrm>
          <a:prstGeom prst="rect">
            <a:avLst/>
          </a:prstGeom>
          <a:gradFill>
            <a:gsLst>
              <a:gs pos="32000">
                <a:schemeClr val="bg1"/>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7EC70DB0-53E6-E740-91C5-6262D00E3C6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09287" y="5945539"/>
            <a:ext cx="2639025" cy="209092"/>
          </a:xfrm>
          <a:prstGeom prst="rect">
            <a:avLst/>
          </a:prstGeom>
        </p:spPr>
      </p:pic>
      <p:sp>
        <p:nvSpPr>
          <p:cNvPr id="13" name="TextBox 12">
            <a:extLst>
              <a:ext uri="{FF2B5EF4-FFF2-40B4-BE49-F238E27FC236}">
                <a16:creationId xmlns:a16="http://schemas.microsoft.com/office/drawing/2014/main" id="{9BBCAF3F-A470-5F43-BAC3-4F380E39EA0E}"/>
              </a:ext>
            </a:extLst>
          </p:cNvPr>
          <p:cNvSpPr txBox="1"/>
          <p:nvPr userDrawn="1"/>
        </p:nvSpPr>
        <p:spPr>
          <a:xfrm>
            <a:off x="12426295" y="0"/>
            <a:ext cx="2000905" cy="461665"/>
          </a:xfrm>
          <a:prstGeom prst="rect">
            <a:avLst/>
          </a:prstGeom>
          <a:noFill/>
        </p:spPr>
        <p:txBody>
          <a:bodyPr wrap="square" rtlCol="0">
            <a:spAutoFit/>
          </a:bodyPr>
          <a:lstStyle/>
          <a:p>
            <a:r>
              <a:rPr lang="en-US" sz="1200" b="1" i="0" dirty="0">
                <a:solidFill>
                  <a:schemeClr val="tx1"/>
                </a:solidFill>
                <a:latin typeface="Calibri" panose="020F0502020204030204" pitchFamily="34" charset="0"/>
                <a:cs typeface="Calibri" panose="020F0502020204030204" pitchFamily="34" charset="0"/>
              </a:rPr>
              <a:t>FOLLOW THE STEPS BELOW TO EDIT THIS IMAGE:</a:t>
            </a:r>
          </a:p>
        </p:txBody>
      </p:sp>
      <p:sp>
        <p:nvSpPr>
          <p:cNvPr id="14" name="TextBox 13">
            <a:extLst>
              <a:ext uri="{FF2B5EF4-FFF2-40B4-BE49-F238E27FC236}">
                <a16:creationId xmlns:a16="http://schemas.microsoft.com/office/drawing/2014/main" id="{8FA0A223-E4CC-7948-8D38-A1D7F83F19F3}"/>
              </a:ext>
            </a:extLst>
          </p:cNvPr>
          <p:cNvSpPr txBox="1"/>
          <p:nvPr userDrawn="1"/>
        </p:nvSpPr>
        <p:spPr>
          <a:xfrm>
            <a:off x="12426295" y="513366"/>
            <a:ext cx="2336712" cy="2595582"/>
          </a:xfrm>
          <a:prstGeom prst="rect">
            <a:avLst/>
          </a:prstGeom>
          <a:noFill/>
        </p:spPr>
        <p:txBody>
          <a:bodyPr wrap="square" rtlCol="0">
            <a:spAutoFit/>
          </a:bodyPr>
          <a:lstStyle/>
          <a:p>
            <a:pPr marL="171450" indent="-171450">
              <a:spcAft>
                <a:spcPts val="400"/>
              </a:spcAft>
              <a:buFont typeface="Arial" panose="020B0604020202020204" pitchFamily="34" charset="0"/>
              <a:buChar char="•"/>
            </a:pPr>
            <a:r>
              <a:rPr lang="en-US" sz="1200" b="0" i="0" dirty="0">
                <a:solidFill>
                  <a:schemeClr val="tx1"/>
                </a:solidFill>
                <a:latin typeface="Calibri" panose="020F0502020204030204" pitchFamily="34" charset="0"/>
                <a:cs typeface="Calibri" panose="020F0502020204030204" pitchFamily="34" charset="0"/>
              </a:rPr>
              <a:t>This image is only editable in the master slide. Go to ‘View &gt; Master &gt; Slide Master’.</a:t>
            </a:r>
          </a:p>
          <a:p>
            <a:pPr marL="171450" indent="-171450">
              <a:spcAft>
                <a:spcPts val="400"/>
              </a:spcAft>
              <a:buFont typeface="Arial" panose="020B0604020202020204" pitchFamily="34" charset="0"/>
              <a:buChar char="•"/>
            </a:pPr>
            <a:r>
              <a:rPr lang="en-US" sz="1200" b="0" i="0" dirty="0">
                <a:solidFill>
                  <a:schemeClr val="tx1"/>
                </a:solidFill>
                <a:latin typeface="Calibri" panose="020F0502020204030204" pitchFamily="34" charset="0"/>
                <a:cs typeface="Calibri" panose="020F0502020204030204" pitchFamily="34" charset="0"/>
              </a:rPr>
              <a:t>Now right click the image and select ‘Change Picture &gt; From a file’ from the dialogue box. Be careful not to select the white overlay fade on the left of the image.</a:t>
            </a:r>
          </a:p>
          <a:p>
            <a:pPr marL="171450" indent="-171450">
              <a:spcAft>
                <a:spcPts val="400"/>
              </a:spcAft>
              <a:buFont typeface="Arial" panose="020B0604020202020204" pitchFamily="34" charset="0"/>
              <a:buChar char="•"/>
            </a:pPr>
            <a:r>
              <a:rPr lang="en-US" sz="1200" b="0" i="0" dirty="0">
                <a:solidFill>
                  <a:schemeClr val="tx1"/>
                </a:solidFill>
                <a:latin typeface="Calibri" panose="020F0502020204030204" pitchFamily="34" charset="0"/>
                <a:cs typeface="Calibri" panose="020F0502020204030204" pitchFamily="34" charset="0"/>
              </a:rPr>
              <a:t>Select a new image from your file system making sure the ratio of your image is 16:9.</a:t>
            </a:r>
            <a:br>
              <a:rPr lang="en-US" sz="1200" b="0" i="0" dirty="0">
                <a:solidFill>
                  <a:schemeClr val="tx1"/>
                </a:solidFill>
                <a:latin typeface="Calibri" panose="020F0502020204030204" pitchFamily="34" charset="0"/>
                <a:cs typeface="Calibri" panose="020F0502020204030204" pitchFamily="34" charset="0"/>
              </a:rPr>
            </a:br>
            <a:r>
              <a:rPr lang="en-US" sz="1200" b="0" i="0" dirty="0">
                <a:solidFill>
                  <a:schemeClr val="tx1"/>
                </a:solidFill>
                <a:latin typeface="Calibri" panose="020F0502020204030204" pitchFamily="34" charset="0"/>
                <a:cs typeface="Calibri" panose="020F0502020204030204" pitchFamily="34" charset="0"/>
              </a:rPr>
              <a:t>(For example  1920px x 1080px)</a:t>
            </a:r>
          </a:p>
        </p:txBody>
      </p:sp>
      <p:pic>
        <p:nvPicPr>
          <p:cNvPr id="15" name="Picture 14">
            <a:extLst>
              <a:ext uri="{FF2B5EF4-FFF2-40B4-BE49-F238E27FC236}">
                <a16:creationId xmlns:a16="http://schemas.microsoft.com/office/drawing/2014/main" id="{4E56FE97-5D8A-544D-9BFE-F53367316784}"/>
              </a:ext>
            </a:extLst>
          </p:cNvPr>
          <p:cNvPicPr>
            <a:picLocks noChangeAspect="1"/>
          </p:cNvPicPr>
          <p:nvPr userDrawn="1"/>
        </p:nvPicPr>
        <p:blipFill>
          <a:blip r:embed="rId4"/>
          <a:srcRect/>
          <a:stretch/>
        </p:blipFill>
        <p:spPr>
          <a:xfrm>
            <a:off x="10725208" y="0"/>
            <a:ext cx="1466792" cy="1466792"/>
          </a:xfrm>
          <a:prstGeom prst="rect">
            <a:avLst/>
          </a:prstGeom>
        </p:spPr>
      </p:pic>
      <p:sp>
        <p:nvSpPr>
          <p:cNvPr id="18" name="Title 1">
            <a:extLst>
              <a:ext uri="{FF2B5EF4-FFF2-40B4-BE49-F238E27FC236}">
                <a16:creationId xmlns:a16="http://schemas.microsoft.com/office/drawing/2014/main" id="{324671AB-F034-A740-85C3-C569BDC1BA5F}"/>
              </a:ext>
            </a:extLst>
          </p:cNvPr>
          <p:cNvSpPr>
            <a:spLocks noGrp="1"/>
          </p:cNvSpPr>
          <p:nvPr>
            <p:ph type="ctrTitle" hasCustomPrompt="1"/>
          </p:nvPr>
        </p:nvSpPr>
        <p:spPr>
          <a:xfrm>
            <a:off x="394801" y="2019194"/>
            <a:ext cx="8479200" cy="2387600"/>
          </a:xfrm>
        </p:spPr>
        <p:txBody>
          <a:bodyPr anchor="b">
            <a:normAutofit/>
          </a:bodyPr>
          <a:lstStyle>
            <a:lvl1pPr algn="l">
              <a:lnSpc>
                <a:spcPts val="4800"/>
              </a:lnSpc>
              <a:defRPr sz="5000" b="0" i="0">
                <a:solidFill>
                  <a:schemeClr val="accent4"/>
                </a:solidFill>
                <a:latin typeface="Calibri Light" panose="020F0302020204030204" pitchFamily="34" charset="0"/>
                <a:cs typeface="Calibri Light" panose="020F0302020204030204" pitchFamily="34" charset="0"/>
              </a:defRPr>
            </a:lvl1pPr>
          </a:lstStyle>
          <a:p>
            <a:r>
              <a:rPr lang="en-GB" dirty="0"/>
              <a:t>CLICK TO EDIT MASTER </a:t>
            </a:r>
            <a:br>
              <a:rPr lang="en-GB" dirty="0"/>
            </a:br>
            <a:r>
              <a:rPr lang="en-GB" dirty="0"/>
              <a:t>TITLE STYLE </a:t>
            </a:r>
          </a:p>
        </p:txBody>
      </p:sp>
      <p:sp>
        <p:nvSpPr>
          <p:cNvPr id="19" name="Subtitle 2">
            <a:extLst>
              <a:ext uri="{FF2B5EF4-FFF2-40B4-BE49-F238E27FC236}">
                <a16:creationId xmlns:a16="http://schemas.microsoft.com/office/drawing/2014/main" id="{1C102988-7BAE-5D4E-959E-A137EC666B13}"/>
              </a:ext>
            </a:extLst>
          </p:cNvPr>
          <p:cNvSpPr>
            <a:spLocks noGrp="1"/>
          </p:cNvSpPr>
          <p:nvPr>
            <p:ph type="subTitle" idx="1" hasCustomPrompt="1"/>
          </p:nvPr>
        </p:nvSpPr>
        <p:spPr>
          <a:xfrm>
            <a:off x="394800" y="4498869"/>
            <a:ext cx="8479200" cy="1655762"/>
          </a:xfrm>
        </p:spPr>
        <p:txBody>
          <a:bodyPr>
            <a:normAutofit/>
          </a:bodyPr>
          <a:lstStyle>
            <a:lvl1pPr marL="0" indent="0" algn="l">
              <a:lnSpc>
                <a:spcPts val="2600"/>
              </a:lnSpc>
              <a:buNone/>
              <a:defRPr sz="2800" b="0" i="0">
                <a:solidFill>
                  <a:schemeClr val="tx1"/>
                </a:solidFill>
                <a:latin typeface="Calibri Light" panose="020F0302020204030204" pitchFamily="34" charset="0"/>
                <a:cs typeface="Calibri Light" panose="020F0302020204030204" pitchFamily="34" charset="0"/>
              </a:defRPr>
            </a:lvl1pPr>
            <a:lvl2pPr marL="457196" indent="0" algn="ctr">
              <a:buNone/>
              <a:defRPr sz="2000"/>
            </a:lvl2pPr>
            <a:lvl3pPr marL="914392" indent="0" algn="ctr">
              <a:buNone/>
              <a:defRPr sz="1800"/>
            </a:lvl3pPr>
            <a:lvl4pPr marL="1371589" indent="0" algn="ctr">
              <a:buNone/>
              <a:defRPr sz="1600"/>
            </a:lvl4pPr>
            <a:lvl5pPr marL="1828785" indent="0" algn="ctr">
              <a:buNone/>
              <a:defRPr sz="1600"/>
            </a:lvl5pPr>
            <a:lvl6pPr marL="2285981" indent="0" algn="ctr">
              <a:buNone/>
              <a:defRPr sz="1600"/>
            </a:lvl6pPr>
            <a:lvl7pPr marL="2743177" indent="0" algn="ctr">
              <a:buNone/>
              <a:defRPr sz="1600"/>
            </a:lvl7pPr>
            <a:lvl8pPr marL="3200373" indent="0" algn="ctr">
              <a:buNone/>
              <a:defRPr sz="1600"/>
            </a:lvl8pPr>
            <a:lvl9pPr marL="3657570" indent="0" algn="ctr">
              <a:buNone/>
              <a:defRPr sz="1600"/>
            </a:lvl9pPr>
          </a:lstStyle>
          <a:p>
            <a:r>
              <a:rPr lang="en-GB" dirty="0"/>
              <a:t>CLICK TO EDIT MASTER SUBTITLE STYLE</a:t>
            </a:r>
            <a:endParaRPr lang="en-US" dirty="0"/>
          </a:p>
        </p:txBody>
      </p:sp>
      <p:sp>
        <p:nvSpPr>
          <p:cNvPr id="17" name="Slide Number Placeholder 5">
            <a:extLst>
              <a:ext uri="{FF2B5EF4-FFF2-40B4-BE49-F238E27FC236}">
                <a16:creationId xmlns:a16="http://schemas.microsoft.com/office/drawing/2014/main" id="{743F1CD0-B83A-5B46-815C-CBE9FE298E48}"/>
              </a:ext>
            </a:extLst>
          </p:cNvPr>
          <p:cNvSpPr>
            <a:spLocks noGrp="1"/>
          </p:cNvSpPr>
          <p:nvPr>
            <p:ph type="sldNum" sz="quarter" idx="12"/>
          </p:nvPr>
        </p:nvSpPr>
        <p:spPr>
          <a:xfrm>
            <a:off x="11077903" y="6356354"/>
            <a:ext cx="719297" cy="365125"/>
          </a:xfrm>
        </p:spPr>
        <p:txBody>
          <a:bodyPr/>
          <a:lstStyle>
            <a:lvl1pPr>
              <a:defRPr>
                <a:solidFill>
                  <a:schemeClr val="accent1"/>
                </a:solidFill>
              </a:defRPr>
            </a:lvl1pPr>
          </a:lstStyle>
          <a:p>
            <a:fld id="{ED57F2DB-2ACF-924E-8A74-125BCC5A51D6}" type="slidenum">
              <a:rPr lang="en-US" smtClean="0"/>
              <a:pPr/>
              <a:t>‹#›</a:t>
            </a:fld>
            <a:endParaRPr lang="en-US" dirty="0"/>
          </a:p>
        </p:txBody>
      </p:sp>
      <p:sp>
        <p:nvSpPr>
          <p:cNvPr id="20" name="Text Placeholder 2">
            <a:extLst>
              <a:ext uri="{FF2B5EF4-FFF2-40B4-BE49-F238E27FC236}">
                <a16:creationId xmlns:a16="http://schemas.microsoft.com/office/drawing/2014/main" id="{2B444650-BAD3-8D4C-86E7-667130550F5D}"/>
              </a:ext>
            </a:extLst>
          </p:cNvPr>
          <p:cNvSpPr>
            <a:spLocks noGrp="1"/>
          </p:cNvSpPr>
          <p:nvPr>
            <p:ph type="body" sz="quarter" idx="13" hasCustomPrompt="1"/>
          </p:nvPr>
        </p:nvSpPr>
        <p:spPr>
          <a:xfrm>
            <a:off x="394800" y="6356350"/>
            <a:ext cx="3570287" cy="365125"/>
          </a:xfrm>
        </p:spPr>
        <p:txBody>
          <a:bodyPr anchor="ctr">
            <a:normAutofit/>
          </a:bodyPr>
          <a:lstStyle>
            <a:lvl1pPr marL="0" indent="0">
              <a:buNone/>
              <a:defRPr sz="1200" b="0" i="0">
                <a:solidFill>
                  <a:schemeClr val="tx2">
                    <a:lumMod val="50000"/>
                    <a:lumOff val="50000"/>
                  </a:schemeClr>
                </a:solidFill>
                <a:latin typeface="Calibri" panose="020F0502020204030204" pitchFamily="34" charset="0"/>
                <a:cs typeface="Calibri" panose="020F0502020204030204" pitchFamily="34" charset="0"/>
              </a:defRPr>
            </a:lvl1pPr>
          </a:lstStyle>
          <a:p>
            <a:r>
              <a:rPr lang="en-US" dirty="0"/>
              <a:t>RED BEE MEDIA  |  INTERNAL &amp; CONFIDENTIAL </a:t>
            </a:r>
          </a:p>
        </p:txBody>
      </p:sp>
    </p:spTree>
    <p:extLst>
      <p:ext uri="{BB962C8B-B14F-4D97-AF65-F5344CB8AC3E}">
        <p14:creationId xmlns:p14="http://schemas.microsoft.com/office/powerpoint/2010/main" val="55403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Page w. white text">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4CCEC097-FFF5-42B5-861E-569EAABCFEFB}"/>
              </a:ext>
            </a:extLst>
          </p:cNvPr>
          <p:cNvSpPr>
            <a:spLocks noGrp="1"/>
          </p:cNvSpPr>
          <p:nvPr>
            <p:ph sz="quarter" idx="13" hasCustomPrompt="1"/>
          </p:nvPr>
        </p:nvSpPr>
        <p:spPr>
          <a:xfrm>
            <a:off x="0" y="-3048"/>
            <a:ext cx="12192000" cy="6858000"/>
          </a:xfrm>
          <a:prstGeom prst="rect">
            <a:avLst/>
          </a:prstGeom>
          <a:solidFill>
            <a:schemeClr val="tx1"/>
          </a:solidFill>
        </p:spPr>
        <p:txBody>
          <a:bodyPr/>
          <a:lstStyle>
            <a:lvl1pPr marL="0" indent="0">
              <a:buNone/>
              <a:defRPr>
                <a:solidFill>
                  <a:schemeClr val="bg1"/>
                </a:solidFill>
              </a:defRPr>
            </a:lvl1pPr>
            <a:lvl2pPr>
              <a:defRPr/>
            </a:lvl2pPr>
            <a:lvl3pPr>
              <a:defRPr/>
            </a:lvl3pPr>
            <a:lvl4pPr>
              <a:defRPr/>
            </a:lvl4pPr>
            <a:lvl5pPr>
              <a:defRPr/>
            </a:lvl5pPr>
          </a:lstStyle>
          <a:p>
            <a:pPr lvl="0"/>
            <a:r>
              <a:rPr lang="en-US" dirty="0"/>
              <a:t> </a:t>
            </a:r>
            <a:endParaRPr lang="en-US"/>
          </a:p>
        </p:txBody>
      </p:sp>
      <p:sp>
        <p:nvSpPr>
          <p:cNvPr id="22531" name="Title_TM"/>
          <p:cNvSpPr>
            <a:spLocks noGrp="1" noChangeArrowheads="1"/>
          </p:cNvSpPr>
          <p:nvPr>
            <p:ph type="ctrTitle" hasCustomPrompt="1"/>
          </p:nvPr>
        </p:nvSpPr>
        <p:spPr>
          <a:xfrm>
            <a:off x="479425" y="476250"/>
            <a:ext cx="8353426" cy="3456000"/>
          </a:xfrm>
        </p:spPr>
        <p:txBody>
          <a:bodyPr/>
          <a:lstStyle>
            <a:lvl1pPr>
              <a:lnSpc>
                <a:spcPct val="85000"/>
              </a:lnSpc>
              <a:defRPr sz="8000" b="0" kern="1400" spc="-160" baseline="0">
                <a:solidFill>
                  <a:schemeClr val="bg1"/>
                </a:solidFill>
                <a:latin typeface="+mj-lt"/>
              </a:defRPr>
            </a:lvl1pPr>
          </a:lstStyle>
          <a:p>
            <a:r>
              <a:rPr lang="en-US" dirty="0"/>
              <a:t>Title page,   Ericsson Hilda Light 80pt, max 3-lines</a:t>
            </a:r>
            <a:endParaRPr lang="en-US"/>
          </a:p>
        </p:txBody>
      </p:sp>
      <p:sp>
        <p:nvSpPr>
          <p:cNvPr id="22530" name="SubTitle_TM"/>
          <p:cNvSpPr>
            <a:spLocks noGrp="1" noChangeArrowheads="1"/>
          </p:cNvSpPr>
          <p:nvPr>
            <p:ph type="subTitle" idx="1" hasCustomPrompt="1"/>
          </p:nvPr>
        </p:nvSpPr>
        <p:spPr>
          <a:xfrm>
            <a:off x="479425" y="4149725"/>
            <a:ext cx="5472114" cy="2087563"/>
          </a:xfrm>
          <a:prstGeom prst="rect">
            <a:avLst/>
          </a:prstGeom>
        </p:spPr>
        <p:txBody>
          <a:bodyPr lIns="72000" anchor="t"/>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Presentation description/subtitle</a:t>
            </a:r>
            <a:br>
              <a:rPr lang="en-GB" dirty="0"/>
            </a:br>
            <a:r>
              <a:rPr lang="en-US" dirty="0"/>
              <a:t>Ericsson Hilda 20pt</a:t>
            </a:r>
            <a:endParaRPr lang="en-US"/>
          </a:p>
        </p:txBody>
      </p:sp>
      <p:pic>
        <p:nvPicPr>
          <p:cNvPr id="10" name="Graphic 9">
            <a:extLst>
              <a:ext uri="{FF2B5EF4-FFF2-40B4-BE49-F238E27FC236}">
                <a16:creationId xmlns:a16="http://schemas.microsoft.com/office/drawing/2014/main" id="{E29FEEAB-1C1F-4153-BC50-6FCDEAC19C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9" name="Content Placeholder 2">
            <a:extLst>
              <a:ext uri="{FF2B5EF4-FFF2-40B4-BE49-F238E27FC236}">
                <a16:creationId xmlns:a16="http://schemas.microsoft.com/office/drawing/2014/main" id="{07AC4DB9-933C-4680-A281-C11929BCC2F5}"/>
              </a:ext>
            </a:extLst>
          </p:cNvPr>
          <p:cNvSpPr>
            <a:spLocks noGrp="1"/>
          </p:cNvSpPr>
          <p:nvPr>
            <p:ph sz="quarter" idx="10" hasCustomPrompt="1"/>
          </p:nvPr>
        </p:nvSpPr>
        <p:spPr>
          <a:xfrm>
            <a:off x="6240463" y="6264000"/>
            <a:ext cx="1910479" cy="262800"/>
          </a:xfrm>
          <a:prstGeom prst="rect">
            <a:avLst/>
          </a:prstGeom>
        </p:spPr>
        <p:txBody>
          <a:bodyPr wrap="none" tIns="0" bIns="0" anchor="ctr" anchorCtr="0"/>
          <a:lstStyle>
            <a:lvl1pPr marL="0" indent="0" algn="r">
              <a:buNone/>
              <a:defRPr sz="1200">
                <a:solidFill>
                  <a:schemeClr val="bg1"/>
                </a:solidFill>
                <a:latin typeface="+mn-lt"/>
              </a:defRPr>
            </a:lvl1pPr>
          </a:lstStyle>
          <a:p>
            <a:r>
              <a:rPr lang="en-US" dirty="0"/>
              <a:t>Speaker name</a:t>
            </a:r>
            <a:endParaRPr lang="en-US"/>
          </a:p>
        </p:txBody>
      </p:sp>
      <p:sp>
        <p:nvSpPr>
          <p:cNvPr id="11" name="Content Placeholder 11">
            <a:extLst>
              <a:ext uri="{FF2B5EF4-FFF2-40B4-BE49-F238E27FC236}">
                <a16:creationId xmlns:a16="http://schemas.microsoft.com/office/drawing/2014/main" id="{7B568BB6-C8A4-4545-B025-7D97CC4692BC}"/>
              </a:ext>
            </a:extLst>
          </p:cNvPr>
          <p:cNvSpPr>
            <a:spLocks noGrp="1"/>
          </p:cNvSpPr>
          <p:nvPr>
            <p:ph sz="quarter" idx="11" hasCustomPrompt="1"/>
          </p:nvPr>
        </p:nvSpPr>
        <p:spPr>
          <a:xfrm>
            <a:off x="8229600" y="6264000"/>
            <a:ext cx="2515041" cy="262800"/>
          </a:xfrm>
          <a:prstGeom prst="rect">
            <a:avLst/>
          </a:prstGeom>
          <a:noFill/>
          <a:ln w="9525">
            <a:noFill/>
            <a:miter lim="800000"/>
            <a:headEnd/>
            <a:tailEnd/>
          </a:ln>
        </p:spPr>
        <p:txBody>
          <a:bodyPr tIns="0" rIns="0" bIns="0" anchor="ctr" anchorCtr="0"/>
          <a:lstStyle>
            <a:lvl1pPr marL="0" indent="0" algn="ctr">
              <a:buNone/>
              <a:defRPr lang="en-US" sz="1200" dirty="0">
                <a:solidFill>
                  <a:schemeClr val="bg1"/>
                </a:solidFill>
                <a:latin typeface="+mn-lt"/>
              </a:defRPr>
            </a:lvl1pPr>
          </a:lstStyle>
          <a:p>
            <a:r>
              <a:rPr lang="en-US" dirty="0"/>
              <a:t>Organization</a:t>
            </a:r>
            <a:endParaRPr lang="en-US"/>
          </a:p>
        </p:txBody>
      </p:sp>
      <p:sp>
        <p:nvSpPr>
          <p:cNvPr id="13" name="Content Placeholder 11">
            <a:extLst>
              <a:ext uri="{FF2B5EF4-FFF2-40B4-BE49-F238E27FC236}">
                <a16:creationId xmlns:a16="http://schemas.microsoft.com/office/drawing/2014/main" id="{D51585B7-9911-4BC2-ACC7-3D991408BDDF}"/>
              </a:ext>
            </a:extLst>
          </p:cNvPr>
          <p:cNvSpPr>
            <a:spLocks noGrp="1"/>
          </p:cNvSpPr>
          <p:nvPr>
            <p:ph sz="quarter" idx="12" hasCustomPrompt="1"/>
          </p:nvPr>
        </p:nvSpPr>
        <p:spPr>
          <a:xfrm>
            <a:off x="10811951" y="6264000"/>
            <a:ext cx="897503" cy="262800"/>
          </a:xfrm>
          <a:prstGeom prst="rect">
            <a:avLst/>
          </a:prstGeom>
          <a:noFill/>
          <a:ln w="9525">
            <a:noFill/>
            <a:miter lim="800000"/>
            <a:headEnd/>
            <a:tailEnd/>
          </a:ln>
        </p:spPr>
        <p:txBody>
          <a:bodyPr wrap="none" tIns="0" rIns="0" bIns="0" anchor="ctr" anchorCtr="0"/>
          <a:lstStyle>
            <a:lvl1pPr marL="0" indent="0" algn="ctr">
              <a:buNone/>
              <a:defRPr lang="en-US" sz="1200" dirty="0">
                <a:solidFill>
                  <a:schemeClr val="bg1"/>
                </a:solidFill>
                <a:latin typeface="+mn-lt"/>
              </a:defRPr>
            </a:lvl1pPr>
          </a:lstStyle>
          <a:p>
            <a:pPr lvl="0"/>
            <a:r>
              <a:rPr lang="en-US" dirty="0"/>
              <a:t>YYYY-MM-DD</a:t>
            </a:r>
            <a:endParaRPr lang="en-US"/>
          </a:p>
        </p:txBody>
      </p:sp>
      <p:sp>
        <p:nvSpPr>
          <p:cNvPr id="14"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89DFBA61-B916-44BD-A1D9-F41D32B7BCB6}"/>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chemeClr val="bg1"/>
              </a:solidFill>
              <a:latin typeface="+mn-lt"/>
            </a:endParaRPr>
          </a:p>
        </p:txBody>
      </p:sp>
      <p:sp>
        <p:nvSpPr>
          <p:cNvPr id="15" name="FirstDividerHider">
            <a:extLst>
              <a:ext uri="{FF2B5EF4-FFF2-40B4-BE49-F238E27FC236}">
                <a16:creationId xmlns:a16="http://schemas.microsoft.com/office/drawing/2014/main" id="{27FCDB26-E6AD-44EC-BD53-56F02C5E322F}"/>
              </a:ext>
            </a:extLst>
          </p:cNvPr>
          <p:cNvSpPr/>
          <p:nvPr userDrawn="1"/>
        </p:nvSpPr>
        <p:spPr bwMode="auto">
          <a:xfrm>
            <a:off x="396000" y="6408751"/>
            <a:ext cx="79513" cy="262393"/>
          </a:xfrm>
          <a:prstGeom prst="rect">
            <a:avLst/>
          </a:prstGeom>
          <a:solidFill>
            <a:schemeClr val="tx2"/>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505161725"/>
      </p:ext>
    </p:extLst>
  </p:cSld>
  <p:clrMapOvr>
    <a:masterClrMapping/>
  </p:clrMapOvr>
  <p:hf sldNum="0" hdr="0" ftr="0"/>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eynote Cover Pag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B84C4A2-9E83-4451-8F6C-F4FA7B70C700}"/>
              </a:ext>
            </a:extLst>
          </p:cNvPr>
          <p:cNvSpPr>
            <a:spLocks noGrp="1"/>
          </p:cNvSpPr>
          <p:nvPr>
            <p:ph sz="quarter" idx="13" hasCustomPrompt="1"/>
          </p:nvPr>
        </p:nvSpPr>
        <p:spPr>
          <a:xfrm>
            <a:off x="0" y="0"/>
            <a:ext cx="12192000" cy="6858000"/>
          </a:xfrm>
          <a:prstGeom prst="rect">
            <a:avLst/>
          </a:prstGeom>
        </p:spPr>
        <p:txBody>
          <a:bodyPr/>
          <a:lstStyle>
            <a:lvl1pPr marL="0" indent="0">
              <a:buNone/>
              <a:defRPr/>
            </a:lvl1pPr>
            <a:lvl2pPr>
              <a:defRPr/>
            </a:lvl2pPr>
            <a:lvl3pPr>
              <a:defRPr/>
            </a:lvl3pPr>
            <a:lvl4pPr>
              <a:defRPr/>
            </a:lvl4pPr>
            <a:lvl5pPr>
              <a:defRPr/>
            </a:lvl5pPr>
          </a:lstStyle>
          <a:p>
            <a:pPr lvl="0"/>
            <a:r>
              <a:rPr lang="en-US" dirty="0"/>
              <a:t> </a:t>
            </a:r>
            <a:endParaRPr lang="en-US"/>
          </a:p>
        </p:txBody>
      </p:sp>
      <p:sp>
        <p:nvSpPr>
          <p:cNvPr id="9" name="Title_TM">
            <a:extLst>
              <a:ext uri="{FF2B5EF4-FFF2-40B4-BE49-F238E27FC236}">
                <a16:creationId xmlns:a16="http://schemas.microsoft.com/office/drawing/2014/main" id="{696C7C8F-5086-466A-8108-2FE0A8663D59}"/>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nchor="t"/>
          <a:lstStyle>
            <a:lvl1pPr>
              <a:defRPr lang="en-US" sz="8000" b="0" dirty="0">
                <a:solidFill>
                  <a:schemeClr val="tx1"/>
                </a:solidFill>
                <a:latin typeface="+mj-lt"/>
              </a:defRPr>
            </a:lvl1pPr>
          </a:lstStyle>
          <a:p>
            <a:pPr lvl="0"/>
            <a:r>
              <a:rPr lang="en-US" dirty="0"/>
              <a:t>Keynote cover page </a:t>
            </a:r>
            <a:br>
              <a:rPr lang="en-GB" dirty="0"/>
            </a:br>
            <a:r>
              <a:rPr lang="en-US" dirty="0"/>
              <a:t>Ericsson Hilda Light 80pt, max 3-lines</a:t>
            </a:r>
            <a:endParaRPr lang="en-US"/>
          </a:p>
        </p:txBody>
      </p:sp>
      <p:sp>
        <p:nvSpPr>
          <p:cNvPr id="10" name="SubTitle_TM">
            <a:extLst>
              <a:ext uri="{FF2B5EF4-FFF2-40B4-BE49-F238E27FC236}">
                <a16:creationId xmlns:a16="http://schemas.microsoft.com/office/drawing/2014/main" id="{ED5DEA0B-CF0D-4EE6-B6A8-90BAF3DE8AF1}"/>
              </a:ext>
            </a:extLst>
          </p:cNvPr>
          <p:cNvSpPr>
            <a:spLocks noGrp="1" noChangeArrowheads="1"/>
          </p:cNvSpPr>
          <p:nvPr>
            <p:ph type="subTitle" idx="1" hasCustomPrompt="1"/>
          </p:nvPr>
        </p:nvSpPr>
        <p:spPr>
          <a:xfrm>
            <a:off x="479425" y="4149726"/>
            <a:ext cx="5472112" cy="2087562"/>
          </a:xfrm>
          <a:prstGeom prst="rect">
            <a:avLst/>
          </a:prstGeom>
        </p:spPr>
        <p:txBody>
          <a:bodyPr rIns="0" anchor="t"/>
          <a:lstStyle>
            <a:lvl1pPr marL="0" indent="0">
              <a:lnSpc>
                <a:spcPct val="100000"/>
              </a:lnSpc>
              <a:spcBef>
                <a:spcPts val="0"/>
              </a:spcBef>
              <a:buFont typeface="Ericsson Hilda Light" charset="0"/>
              <a:buNone/>
              <a:defRPr sz="2000" baseline="0">
                <a:solidFill>
                  <a:schemeClr val="tx1"/>
                </a:solidFill>
                <a:latin typeface="+mn-lt"/>
              </a:defRPr>
            </a:lvl1pPr>
          </a:lstStyle>
          <a:p>
            <a:r>
              <a:rPr lang="en-US" dirty="0"/>
              <a:t>Speaker,</a:t>
            </a:r>
            <a:br>
              <a:rPr lang="en-GB" dirty="0"/>
            </a:br>
            <a:r>
              <a:rPr lang="en-US" dirty="0"/>
              <a:t>Ericsson Black, Ericsson Hilda 20pt</a:t>
            </a:r>
            <a:endParaRPr lang="en-US"/>
          </a:p>
        </p:txBody>
      </p:sp>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3AD885ED-EA58-419A-BC0B-F06CF9659422}"/>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rgbClr val="1A1816"/>
              </a:solidFill>
              <a:latin typeface="+mn-lt"/>
            </a:endParaRPr>
          </a:p>
        </p:txBody>
      </p:sp>
      <p:sp>
        <p:nvSpPr>
          <p:cNvPr id="13" name="FirstDividerHider">
            <a:extLst>
              <a:ext uri="{FF2B5EF4-FFF2-40B4-BE49-F238E27FC236}">
                <a16:creationId xmlns:a16="http://schemas.microsoft.com/office/drawing/2014/main" id="{417661C0-2F80-41FC-8827-508BB33F9230}"/>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262240915"/>
      </p:ext>
    </p:extLst>
  </p:cSld>
  <p:clrMapOvr>
    <a:masterClrMapping/>
  </p:clrMapOvr>
  <p:hf sldNum="0"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Keynote Cover Page w. white text">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8F2554F4-437E-411D-B2B2-6A58D5858094}"/>
              </a:ext>
            </a:extLst>
          </p:cNvPr>
          <p:cNvSpPr>
            <a:spLocks noGrp="1"/>
          </p:cNvSpPr>
          <p:nvPr>
            <p:ph sz="quarter" idx="13" hasCustomPrompt="1"/>
          </p:nvPr>
        </p:nvSpPr>
        <p:spPr>
          <a:xfrm>
            <a:off x="0" y="-3048"/>
            <a:ext cx="12192000" cy="6858000"/>
          </a:xfrm>
          <a:prstGeom prst="rect">
            <a:avLst/>
          </a:prstGeom>
          <a:solidFill>
            <a:schemeClr val="tx1"/>
          </a:solidFill>
        </p:spPr>
        <p:txBody>
          <a:bodyPr/>
          <a:lstStyle>
            <a:lvl1pPr marL="0" indent="0">
              <a:buNone/>
              <a:defRPr>
                <a:solidFill>
                  <a:schemeClr val="bg1"/>
                </a:solidFill>
              </a:defRPr>
            </a:lvl1pPr>
            <a:lvl2pPr>
              <a:defRPr/>
            </a:lvl2pPr>
            <a:lvl3pPr>
              <a:defRPr/>
            </a:lvl3pPr>
            <a:lvl4pPr>
              <a:defRPr/>
            </a:lvl4pPr>
            <a:lvl5pPr>
              <a:defRPr/>
            </a:lvl5pPr>
          </a:lstStyle>
          <a:p>
            <a:pPr lvl="0"/>
            <a:r>
              <a:rPr lang="en-US" dirty="0"/>
              <a:t> </a:t>
            </a:r>
            <a:endParaRPr lang="en-US"/>
          </a:p>
        </p:txBody>
      </p:sp>
      <p:sp>
        <p:nvSpPr>
          <p:cNvPr id="9" name="Title_TM">
            <a:extLst>
              <a:ext uri="{FF2B5EF4-FFF2-40B4-BE49-F238E27FC236}">
                <a16:creationId xmlns:a16="http://schemas.microsoft.com/office/drawing/2014/main" id="{696C7C8F-5086-466A-8108-2FE0A8663D59}"/>
              </a:ext>
            </a:extLst>
          </p:cNvPr>
          <p:cNvSpPr>
            <a:spLocks noGrp="1" noChangeArrowheads="1"/>
          </p:cNvSpPr>
          <p:nvPr>
            <p:ph type="ctrTitle" hasCustomPrompt="1"/>
          </p:nvPr>
        </p:nvSpPr>
        <p:spPr>
          <a:xfrm>
            <a:off x="479425" y="476249"/>
            <a:ext cx="8353426" cy="3456000"/>
          </a:xfrm>
          <a:noFill/>
          <a:ln w="9525">
            <a:noFill/>
            <a:miter lim="800000"/>
            <a:headEnd/>
            <a:tailEnd/>
          </a:ln>
        </p:spPr>
        <p:txBody>
          <a:bodyPr anchor="t"/>
          <a:lstStyle>
            <a:lvl1pPr>
              <a:defRPr lang="en-US" sz="8000" b="0" dirty="0">
                <a:solidFill>
                  <a:schemeClr val="bg1"/>
                </a:solidFill>
              </a:defRPr>
            </a:lvl1pPr>
          </a:lstStyle>
          <a:p>
            <a:pPr lvl="0"/>
            <a:r>
              <a:rPr lang="en-US" dirty="0"/>
              <a:t>Keynote cover page </a:t>
            </a:r>
            <a:br>
              <a:rPr lang="en-GB" dirty="0"/>
            </a:br>
            <a:r>
              <a:rPr lang="en-US" dirty="0"/>
              <a:t>Ericsson Hilda Light 80pt, max 3-lines</a:t>
            </a:r>
            <a:endParaRPr lang="en-US"/>
          </a:p>
        </p:txBody>
      </p:sp>
      <p:sp>
        <p:nvSpPr>
          <p:cNvPr id="10" name="SubTitle_TM">
            <a:extLst>
              <a:ext uri="{FF2B5EF4-FFF2-40B4-BE49-F238E27FC236}">
                <a16:creationId xmlns:a16="http://schemas.microsoft.com/office/drawing/2014/main" id="{ED5DEA0B-CF0D-4EE6-B6A8-90BAF3DE8AF1}"/>
              </a:ext>
            </a:extLst>
          </p:cNvPr>
          <p:cNvSpPr>
            <a:spLocks noGrp="1" noChangeArrowheads="1"/>
          </p:cNvSpPr>
          <p:nvPr>
            <p:ph type="subTitle" idx="1" hasCustomPrompt="1"/>
          </p:nvPr>
        </p:nvSpPr>
        <p:spPr>
          <a:xfrm>
            <a:off x="479424" y="4149725"/>
            <a:ext cx="5472113" cy="2087563"/>
          </a:xfrm>
          <a:prstGeom prst="rect">
            <a:avLst/>
          </a:prstGeom>
        </p:spPr>
        <p:txBody>
          <a:bodyPr rIns="0" anchor="t"/>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Speaker,</a:t>
            </a:r>
            <a:br>
              <a:rPr lang="en-GB" dirty="0"/>
            </a:br>
            <a:r>
              <a:rPr lang="en-US" dirty="0"/>
              <a:t>Ericsson Black, Ericsson Hilda 20pt</a:t>
            </a:r>
            <a:endParaRPr lang="en-US"/>
          </a:p>
        </p:txBody>
      </p:sp>
      <p:pic>
        <p:nvPicPr>
          <p:cNvPr id="7" name="Graphic 6">
            <a:extLst>
              <a:ext uri="{FF2B5EF4-FFF2-40B4-BE49-F238E27FC236}">
                <a16:creationId xmlns:a16="http://schemas.microsoft.com/office/drawing/2014/main" id="{7753C092-06FE-4B22-BAB1-EBEB69074D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8"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866A1512-27D5-4CA8-94C5-10E56C30705D}"/>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chemeClr val="bg1"/>
              </a:solidFill>
              <a:latin typeface="+mn-lt"/>
            </a:endParaRPr>
          </a:p>
        </p:txBody>
      </p:sp>
      <p:sp>
        <p:nvSpPr>
          <p:cNvPr id="11" name="FirstDividerHider">
            <a:extLst>
              <a:ext uri="{FF2B5EF4-FFF2-40B4-BE49-F238E27FC236}">
                <a16:creationId xmlns:a16="http://schemas.microsoft.com/office/drawing/2014/main" id="{30276571-778A-43C8-820D-4E055433343F}"/>
              </a:ext>
            </a:extLst>
          </p:cNvPr>
          <p:cNvSpPr/>
          <p:nvPr userDrawn="1"/>
        </p:nvSpPr>
        <p:spPr bwMode="auto">
          <a:xfrm>
            <a:off x="396000" y="6408751"/>
            <a:ext cx="79513" cy="262393"/>
          </a:xfrm>
          <a:prstGeom prst="rect">
            <a:avLst/>
          </a:prstGeom>
          <a:solidFill>
            <a:schemeClr val="tx2"/>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770658822"/>
      </p:ext>
    </p:extLst>
  </p:cSld>
  <p:clrMapOvr>
    <a:masterClrMapping/>
  </p:clrMapOvr>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tatement Page 1">
    <p:spTree>
      <p:nvGrpSpPr>
        <p:cNvPr id="1" name=""/>
        <p:cNvGrpSpPr/>
        <p:nvPr/>
      </p:nvGrpSpPr>
      <p:grpSpPr>
        <a:xfrm>
          <a:off x="0" y="0"/>
          <a:ext cx="0" cy="0"/>
          <a:chOff x="0" y="0"/>
          <a:chExt cx="0" cy="0"/>
        </a:xfrm>
      </p:grpSpPr>
      <p:sp>
        <p:nvSpPr>
          <p:cNvPr id="4" name="Rectangle 3"/>
          <p:cNvSpPr/>
          <p:nvPr userDrawn="1"/>
        </p:nvSpPr>
        <p:spPr bwMode="auto">
          <a:xfrm>
            <a:off x="0" y="0"/>
            <a:ext cx="12192000" cy="6858000"/>
          </a:xfrm>
          <a:prstGeom prst="rect">
            <a:avLst/>
          </a:prstGeom>
          <a:solidFill>
            <a:schemeClr val="accent1"/>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11" name="Title_TM">
            <a:extLst>
              <a:ext uri="{FF2B5EF4-FFF2-40B4-BE49-F238E27FC236}">
                <a16:creationId xmlns:a16="http://schemas.microsoft.com/office/drawing/2014/main" id="{48FE7FF9-3930-4C4A-8BC6-EB9A286812D4}"/>
              </a:ext>
            </a:extLst>
          </p:cNvPr>
          <p:cNvSpPr>
            <a:spLocks noGrp="1" noChangeArrowheads="1"/>
          </p:cNvSpPr>
          <p:nvPr>
            <p:ph type="ctrTitle" hasCustomPrompt="1"/>
          </p:nvPr>
        </p:nvSpPr>
        <p:spPr>
          <a:xfrm>
            <a:off x="479424" y="476250"/>
            <a:ext cx="8353425"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br>
              <a:rPr lang="en-GB" dirty="0"/>
            </a:br>
            <a:r>
              <a:rPr lang="en-US" dirty="0"/>
              <a:t>Ericsson Hilda Light 60pt, </a:t>
            </a:r>
            <a:br>
              <a:rPr lang="en-GB" dirty="0"/>
            </a:br>
            <a:r>
              <a:rPr lang="en-US" dirty="0"/>
              <a:t>Ericsson White, </a:t>
            </a:r>
            <a:br>
              <a:rPr lang="en-GB" dirty="0"/>
            </a:br>
            <a:r>
              <a:rPr lang="en-US" dirty="0"/>
              <a:t>max 5-lines</a:t>
            </a:r>
            <a:endParaRPr lang="en-US"/>
          </a:p>
        </p:txBody>
      </p:sp>
      <p:sp>
        <p:nvSpPr>
          <p:cNvPr id="12" name="SubTitle_TM">
            <a:extLst>
              <a:ext uri="{FF2B5EF4-FFF2-40B4-BE49-F238E27FC236}">
                <a16:creationId xmlns:a16="http://schemas.microsoft.com/office/drawing/2014/main" id="{A60848B0-180A-4C02-A8B3-E172AF538B61}"/>
              </a:ext>
            </a:extLst>
          </p:cNvPr>
          <p:cNvSpPr>
            <a:spLocks noGrp="1" noChangeArrowheads="1"/>
          </p:cNvSpPr>
          <p:nvPr>
            <p:ph type="subTitle" idx="1" hasCustomPrompt="1"/>
          </p:nvPr>
        </p:nvSpPr>
        <p:spPr>
          <a:xfrm>
            <a:off x="479425"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endParaRPr lang="en-US"/>
          </a:p>
          <a:p>
            <a:r>
              <a:rPr lang="en-US" dirty="0"/>
              <a:t>Ericsson White, Ericsson Hilda 20pt</a:t>
            </a:r>
            <a:endParaRPr lang="en-US"/>
          </a:p>
        </p:txBody>
      </p:sp>
      <p:pic>
        <p:nvPicPr>
          <p:cNvPr id="6" name="Graphic 5">
            <a:extLst>
              <a:ext uri="{FF2B5EF4-FFF2-40B4-BE49-F238E27FC236}">
                <a16:creationId xmlns:a16="http://schemas.microsoft.com/office/drawing/2014/main" id="{5035D0DD-E99D-4FBA-B8C0-65E91EC049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F4D3A834-11EE-4BDF-A704-0BF0873EFBA3}"/>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chemeClr val="bg1"/>
              </a:solidFill>
              <a:latin typeface="+mn-lt"/>
            </a:endParaRPr>
          </a:p>
        </p:txBody>
      </p:sp>
      <p:sp>
        <p:nvSpPr>
          <p:cNvPr id="8" name="FirstDividerHider">
            <a:extLst>
              <a:ext uri="{FF2B5EF4-FFF2-40B4-BE49-F238E27FC236}">
                <a16:creationId xmlns:a16="http://schemas.microsoft.com/office/drawing/2014/main" id="{B0BFCB65-C4A0-4777-AB6F-CDDDEBA7BAEE}"/>
              </a:ext>
            </a:extLst>
          </p:cNvPr>
          <p:cNvSpPr/>
          <p:nvPr userDrawn="1"/>
        </p:nvSpPr>
        <p:spPr bwMode="auto">
          <a:xfrm>
            <a:off x="396000" y="6408751"/>
            <a:ext cx="79513" cy="262393"/>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2134975958"/>
      </p:ext>
    </p:extLst>
  </p:cSld>
  <p:clrMapOvr>
    <a:masterClrMapping/>
  </p:clrMapOvr>
  <p:hf sldNum="0"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tatement Page 2">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chemeClr val="accent2"/>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72000" rIns="72000"/>
          <a:lstStyle>
            <a:lvl1pPr eaLnBrk="0" hangingPunct="0">
              <a:spcBef>
                <a:spcPct val="50000"/>
              </a:spcBef>
              <a:defRPr sz="2000">
                <a:solidFill>
                  <a:schemeClr val="tx1"/>
                </a:solidFill>
                <a:latin typeface="Ericsson Hilda Light" pitchFamily="34" charset="0"/>
              </a:defRPr>
            </a:lvl1pPr>
            <a:lvl2pPr marL="742950" indent="-285750" eaLnBrk="0" hangingPunct="0">
              <a:spcBef>
                <a:spcPct val="50000"/>
              </a:spcBef>
              <a:defRPr sz="2000">
                <a:solidFill>
                  <a:schemeClr val="tx1"/>
                </a:solidFill>
                <a:latin typeface="Ericsson Hilda Light" pitchFamily="34" charset="0"/>
              </a:defRPr>
            </a:lvl2pPr>
            <a:lvl3pPr marL="1143000" indent="-228600" eaLnBrk="0" hangingPunct="0">
              <a:spcBef>
                <a:spcPct val="50000"/>
              </a:spcBef>
              <a:defRPr sz="2000">
                <a:solidFill>
                  <a:schemeClr val="tx1"/>
                </a:solidFill>
                <a:latin typeface="Ericsson Hilda Light" pitchFamily="34" charset="0"/>
              </a:defRPr>
            </a:lvl3pPr>
            <a:lvl4pPr marL="1600200" indent="-228600" eaLnBrk="0" hangingPunct="0">
              <a:spcBef>
                <a:spcPct val="50000"/>
              </a:spcBef>
              <a:defRPr sz="2000">
                <a:solidFill>
                  <a:schemeClr val="tx1"/>
                </a:solidFill>
                <a:latin typeface="Ericsson Hilda Light" pitchFamily="34" charset="0"/>
              </a:defRPr>
            </a:lvl4pPr>
            <a:lvl5pPr marL="2057400" indent="-228600" eaLnBrk="0" hangingPunct="0">
              <a:spcBef>
                <a:spcPct val="50000"/>
              </a:spcBef>
              <a:defRPr sz="2000">
                <a:solidFill>
                  <a:schemeClr val="tx1"/>
                </a:solidFill>
                <a:latin typeface="Ericsson Hilda Light" pitchFamily="34" charset="0"/>
              </a:defRPr>
            </a:lvl5pPr>
            <a:lvl6pPr marL="2514600" indent="-228600" eaLnBrk="0" fontAlgn="base" hangingPunct="0">
              <a:spcBef>
                <a:spcPct val="50000"/>
              </a:spcBef>
              <a:spcAft>
                <a:spcPct val="0"/>
              </a:spcAft>
              <a:defRPr sz="2000">
                <a:solidFill>
                  <a:schemeClr val="tx1"/>
                </a:solidFill>
                <a:latin typeface="Ericsson Hilda Light" pitchFamily="34" charset="0"/>
              </a:defRPr>
            </a:lvl6pPr>
            <a:lvl7pPr marL="2971800" indent="-228600" eaLnBrk="0" fontAlgn="base" hangingPunct="0">
              <a:spcBef>
                <a:spcPct val="50000"/>
              </a:spcBef>
              <a:spcAft>
                <a:spcPct val="0"/>
              </a:spcAft>
              <a:defRPr sz="2000">
                <a:solidFill>
                  <a:schemeClr val="tx1"/>
                </a:solidFill>
                <a:latin typeface="Ericsson Hilda Light" pitchFamily="34" charset="0"/>
              </a:defRPr>
            </a:lvl7pPr>
            <a:lvl8pPr marL="3429000" indent="-228600" eaLnBrk="0" fontAlgn="base" hangingPunct="0">
              <a:spcBef>
                <a:spcPct val="50000"/>
              </a:spcBef>
              <a:spcAft>
                <a:spcPct val="0"/>
              </a:spcAft>
              <a:defRPr sz="2000">
                <a:solidFill>
                  <a:schemeClr val="tx1"/>
                </a:solidFill>
                <a:latin typeface="Ericsson Hilda Light" pitchFamily="34" charset="0"/>
              </a:defRPr>
            </a:lvl8pPr>
            <a:lvl9pPr marL="3886200" indent="-228600" eaLnBrk="0" fontAlgn="base" hangingPunct="0">
              <a:spcBef>
                <a:spcPct val="50000"/>
              </a:spcBef>
              <a:spcAft>
                <a:spcPct val="0"/>
              </a:spcAft>
              <a:defRPr sz="2000">
                <a:solidFill>
                  <a:schemeClr val="tx1"/>
                </a:solidFill>
                <a:latin typeface="Ericsson Hilda Light" pitchFamily="34" charset="0"/>
              </a:defRPr>
            </a:lvl9pPr>
          </a:lstStyle>
          <a:p>
            <a:pPr eaLnBrk="1" hangingPunct="1">
              <a:defRPr/>
            </a:pPr>
            <a:endParaRPr lang="en-US" altLang="en-US" dirty="0">
              <a:latin typeface="Ericsson Hilda Light" panose="00000400000000000000" pitchFamily="2" charset="0"/>
            </a:endParaRPr>
          </a:p>
        </p:txBody>
      </p:sp>
      <p:sp>
        <p:nvSpPr>
          <p:cNvPr id="10" name="Title_TM">
            <a:extLst>
              <a:ext uri="{FF2B5EF4-FFF2-40B4-BE49-F238E27FC236}">
                <a16:creationId xmlns:a16="http://schemas.microsoft.com/office/drawing/2014/main" id="{4F3FE80A-6B53-492B-8FC1-A575806A0D00}"/>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br>
              <a:rPr lang="en-GB" dirty="0"/>
            </a:br>
            <a:r>
              <a:rPr lang="en-US" dirty="0"/>
              <a:t>Ericsson Hilda Light 60pt, </a:t>
            </a:r>
            <a:br>
              <a:rPr lang="en-GB" dirty="0"/>
            </a:br>
            <a:r>
              <a:rPr lang="en-US" dirty="0"/>
              <a:t>Ericsson White, </a:t>
            </a:r>
            <a:br>
              <a:rPr lang="en-GB" dirty="0"/>
            </a:br>
            <a:r>
              <a:rPr lang="en-US" dirty="0"/>
              <a:t>max 5-lines</a:t>
            </a:r>
            <a:endParaRPr lang="en-US"/>
          </a:p>
        </p:txBody>
      </p:sp>
      <p:sp>
        <p:nvSpPr>
          <p:cNvPr id="11" name="SubTitle_TM">
            <a:extLst>
              <a:ext uri="{FF2B5EF4-FFF2-40B4-BE49-F238E27FC236}">
                <a16:creationId xmlns:a16="http://schemas.microsoft.com/office/drawing/2014/main" id="{3AECA499-20B0-4F79-85A2-1C9D1BFBB0C0}"/>
              </a:ext>
            </a:extLst>
          </p:cNvPr>
          <p:cNvSpPr>
            <a:spLocks noGrp="1" noChangeArrowheads="1"/>
          </p:cNvSpPr>
          <p:nvPr>
            <p:ph type="subTitle" idx="1" hasCustomPrompt="1"/>
          </p:nvPr>
        </p:nvSpPr>
        <p:spPr>
          <a:xfrm>
            <a:off x="479424"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endParaRPr lang="en-US"/>
          </a:p>
          <a:p>
            <a:r>
              <a:rPr lang="en-US" dirty="0"/>
              <a:t>Ericsson White, Ericsson Hilda 20pt</a:t>
            </a:r>
            <a:endParaRPr lang="en-US"/>
          </a:p>
        </p:txBody>
      </p:sp>
      <p:pic>
        <p:nvPicPr>
          <p:cNvPr id="6" name="Graphic 5">
            <a:extLst>
              <a:ext uri="{FF2B5EF4-FFF2-40B4-BE49-F238E27FC236}">
                <a16:creationId xmlns:a16="http://schemas.microsoft.com/office/drawing/2014/main" id="{BB77A080-9B1F-4D75-A79E-8C7540FBB1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A51D0608-0A57-43BF-AD18-8DFD8B5D249B}"/>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chemeClr val="bg1"/>
              </a:solidFill>
              <a:latin typeface="+mn-lt"/>
            </a:endParaRPr>
          </a:p>
        </p:txBody>
      </p:sp>
      <p:sp>
        <p:nvSpPr>
          <p:cNvPr id="8" name="FirstDividerHider">
            <a:extLst>
              <a:ext uri="{FF2B5EF4-FFF2-40B4-BE49-F238E27FC236}">
                <a16:creationId xmlns:a16="http://schemas.microsoft.com/office/drawing/2014/main" id="{E1090122-906E-44AF-A054-14B12CB245F6}"/>
              </a:ext>
            </a:extLst>
          </p:cNvPr>
          <p:cNvSpPr/>
          <p:nvPr userDrawn="1"/>
        </p:nvSpPr>
        <p:spPr bwMode="auto">
          <a:xfrm>
            <a:off x="396000" y="6408751"/>
            <a:ext cx="79513" cy="262393"/>
          </a:xfrm>
          <a:prstGeom prst="rect">
            <a:avLst/>
          </a:prstGeom>
          <a:solidFill>
            <a:schemeClr val="accent2"/>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649356069"/>
      </p:ext>
    </p:extLst>
  </p:cSld>
  <p:clrMapOvr>
    <a:masterClrMapping/>
  </p:clrMapOvr>
  <p:hf sldNum="0"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tatement Page 3">
    <p:spTree>
      <p:nvGrpSpPr>
        <p:cNvPr id="1" name=""/>
        <p:cNvGrpSpPr/>
        <p:nvPr/>
      </p:nvGrpSpPr>
      <p:grpSpPr>
        <a:xfrm>
          <a:off x="0" y="0"/>
          <a:ext cx="0" cy="0"/>
          <a:chOff x="0" y="0"/>
          <a:chExt cx="0" cy="0"/>
        </a:xfrm>
      </p:grpSpPr>
      <p:sp>
        <p:nvSpPr>
          <p:cNvPr id="4" name="Rectangle 3"/>
          <p:cNvSpPr/>
          <p:nvPr userDrawn="1"/>
        </p:nvSpPr>
        <p:spPr bwMode="auto">
          <a:xfrm>
            <a:off x="0" y="0"/>
            <a:ext cx="12192000" cy="6858000"/>
          </a:xfrm>
          <a:prstGeom prst="rect">
            <a:avLst/>
          </a:prstGeom>
          <a:solidFill>
            <a:schemeClr val="accent3"/>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10" name="Title_TM">
            <a:extLst>
              <a:ext uri="{FF2B5EF4-FFF2-40B4-BE49-F238E27FC236}">
                <a16:creationId xmlns:a16="http://schemas.microsoft.com/office/drawing/2014/main" id="{6AB007D5-DA18-4842-9C2D-8C72512602C0}"/>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br>
              <a:rPr lang="en-GB" dirty="0"/>
            </a:br>
            <a:r>
              <a:rPr lang="en-US" dirty="0"/>
              <a:t>Ericsson Hilda Light 60pt, </a:t>
            </a:r>
            <a:br>
              <a:rPr lang="en-GB" dirty="0"/>
            </a:br>
            <a:r>
              <a:rPr lang="en-US" dirty="0"/>
              <a:t>Ericsson White, </a:t>
            </a:r>
            <a:br>
              <a:rPr lang="en-GB" dirty="0"/>
            </a:br>
            <a:r>
              <a:rPr lang="en-US" dirty="0"/>
              <a:t>max 5-lines</a:t>
            </a:r>
            <a:endParaRPr lang="en-US"/>
          </a:p>
        </p:txBody>
      </p:sp>
      <p:sp>
        <p:nvSpPr>
          <p:cNvPr id="11" name="SubTitle_TM">
            <a:extLst>
              <a:ext uri="{FF2B5EF4-FFF2-40B4-BE49-F238E27FC236}">
                <a16:creationId xmlns:a16="http://schemas.microsoft.com/office/drawing/2014/main" id="{0D3699C9-F9CA-4781-89C3-F0A901D1F1AF}"/>
              </a:ext>
            </a:extLst>
          </p:cNvPr>
          <p:cNvSpPr>
            <a:spLocks noGrp="1" noChangeArrowheads="1"/>
          </p:cNvSpPr>
          <p:nvPr>
            <p:ph type="subTitle" idx="1" hasCustomPrompt="1"/>
          </p:nvPr>
        </p:nvSpPr>
        <p:spPr>
          <a:xfrm>
            <a:off x="479424"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endParaRPr lang="en-US"/>
          </a:p>
          <a:p>
            <a:r>
              <a:rPr lang="en-US" dirty="0"/>
              <a:t>Ericsson White, Ericsson Hilda 20pt</a:t>
            </a:r>
            <a:endParaRPr lang="en-US"/>
          </a:p>
        </p:txBody>
      </p:sp>
      <p:pic>
        <p:nvPicPr>
          <p:cNvPr id="6" name="Graphic 5">
            <a:extLst>
              <a:ext uri="{FF2B5EF4-FFF2-40B4-BE49-F238E27FC236}">
                <a16:creationId xmlns:a16="http://schemas.microsoft.com/office/drawing/2014/main" id="{01042C2C-5CDA-4F99-B59E-8CE43FEF21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89A384A6-2ED7-4C73-9166-564C827C9CC4}"/>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chemeClr val="bg1"/>
              </a:solidFill>
              <a:latin typeface="+mn-lt"/>
            </a:endParaRPr>
          </a:p>
        </p:txBody>
      </p:sp>
      <p:sp>
        <p:nvSpPr>
          <p:cNvPr id="8" name="FirstDividerHider">
            <a:extLst>
              <a:ext uri="{FF2B5EF4-FFF2-40B4-BE49-F238E27FC236}">
                <a16:creationId xmlns:a16="http://schemas.microsoft.com/office/drawing/2014/main" id="{82C84FC9-A121-42A0-B02B-2C2E8358C2B7}"/>
              </a:ext>
            </a:extLst>
          </p:cNvPr>
          <p:cNvSpPr/>
          <p:nvPr userDrawn="1"/>
        </p:nvSpPr>
        <p:spPr bwMode="auto">
          <a:xfrm>
            <a:off x="396000" y="6408751"/>
            <a:ext cx="79513" cy="262393"/>
          </a:xfrm>
          <a:prstGeom prst="rect">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2525095219"/>
      </p:ext>
    </p:extLst>
  </p:cSld>
  <p:clrMapOvr>
    <a:masterClrMapping/>
  </p:clrMapOvr>
  <p:hf sldNum="0" hdr="0" ftr="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tatement Page 4">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chemeClr val="accent5"/>
          </a:solidFill>
          <a:ln>
            <a:noFill/>
          </a:ln>
        </p:spPr>
        <p:txBody>
          <a:bodyPr wrap="none" lIns="72000" rIns="72000"/>
          <a:lstStyle>
            <a:lvl1pPr eaLnBrk="0" hangingPunct="0">
              <a:spcBef>
                <a:spcPct val="50000"/>
              </a:spcBef>
              <a:defRPr sz="2000">
                <a:solidFill>
                  <a:schemeClr val="tx1"/>
                </a:solidFill>
                <a:latin typeface="Ericsson Hilda Light" pitchFamily="34" charset="0"/>
              </a:defRPr>
            </a:lvl1pPr>
            <a:lvl2pPr marL="742950" indent="-285750" eaLnBrk="0" hangingPunct="0">
              <a:spcBef>
                <a:spcPct val="50000"/>
              </a:spcBef>
              <a:defRPr sz="2000">
                <a:solidFill>
                  <a:schemeClr val="tx1"/>
                </a:solidFill>
                <a:latin typeface="Ericsson Hilda Light" pitchFamily="34" charset="0"/>
              </a:defRPr>
            </a:lvl2pPr>
            <a:lvl3pPr marL="1143000" indent="-228600" eaLnBrk="0" hangingPunct="0">
              <a:spcBef>
                <a:spcPct val="50000"/>
              </a:spcBef>
              <a:defRPr sz="2000">
                <a:solidFill>
                  <a:schemeClr val="tx1"/>
                </a:solidFill>
                <a:latin typeface="Ericsson Hilda Light" pitchFamily="34" charset="0"/>
              </a:defRPr>
            </a:lvl3pPr>
            <a:lvl4pPr marL="1600200" indent="-228600" eaLnBrk="0" hangingPunct="0">
              <a:spcBef>
                <a:spcPct val="50000"/>
              </a:spcBef>
              <a:defRPr sz="2000">
                <a:solidFill>
                  <a:schemeClr val="tx1"/>
                </a:solidFill>
                <a:latin typeface="Ericsson Hilda Light" pitchFamily="34" charset="0"/>
              </a:defRPr>
            </a:lvl4pPr>
            <a:lvl5pPr marL="2057400" indent="-228600" eaLnBrk="0" hangingPunct="0">
              <a:spcBef>
                <a:spcPct val="50000"/>
              </a:spcBef>
              <a:defRPr sz="2000">
                <a:solidFill>
                  <a:schemeClr val="tx1"/>
                </a:solidFill>
                <a:latin typeface="Ericsson Hilda Light" pitchFamily="34" charset="0"/>
              </a:defRPr>
            </a:lvl5pPr>
            <a:lvl6pPr marL="2514600" indent="-228600" eaLnBrk="0" fontAlgn="base" hangingPunct="0">
              <a:spcBef>
                <a:spcPct val="50000"/>
              </a:spcBef>
              <a:spcAft>
                <a:spcPct val="0"/>
              </a:spcAft>
              <a:defRPr sz="2000">
                <a:solidFill>
                  <a:schemeClr val="tx1"/>
                </a:solidFill>
                <a:latin typeface="Ericsson Hilda Light" pitchFamily="34" charset="0"/>
              </a:defRPr>
            </a:lvl6pPr>
            <a:lvl7pPr marL="2971800" indent="-228600" eaLnBrk="0" fontAlgn="base" hangingPunct="0">
              <a:spcBef>
                <a:spcPct val="50000"/>
              </a:spcBef>
              <a:spcAft>
                <a:spcPct val="0"/>
              </a:spcAft>
              <a:defRPr sz="2000">
                <a:solidFill>
                  <a:schemeClr val="tx1"/>
                </a:solidFill>
                <a:latin typeface="Ericsson Hilda Light" pitchFamily="34" charset="0"/>
              </a:defRPr>
            </a:lvl7pPr>
            <a:lvl8pPr marL="3429000" indent="-228600" eaLnBrk="0" fontAlgn="base" hangingPunct="0">
              <a:spcBef>
                <a:spcPct val="50000"/>
              </a:spcBef>
              <a:spcAft>
                <a:spcPct val="0"/>
              </a:spcAft>
              <a:defRPr sz="2000">
                <a:solidFill>
                  <a:schemeClr val="tx1"/>
                </a:solidFill>
                <a:latin typeface="Ericsson Hilda Light" pitchFamily="34" charset="0"/>
              </a:defRPr>
            </a:lvl8pPr>
            <a:lvl9pPr marL="3886200" indent="-228600" eaLnBrk="0" fontAlgn="base" hangingPunct="0">
              <a:spcBef>
                <a:spcPct val="50000"/>
              </a:spcBef>
              <a:spcAft>
                <a:spcPct val="0"/>
              </a:spcAft>
              <a:defRPr sz="2000">
                <a:solidFill>
                  <a:schemeClr val="tx1"/>
                </a:solidFill>
                <a:latin typeface="Ericsson Hilda Light" pitchFamily="34" charset="0"/>
              </a:defRPr>
            </a:lvl9pPr>
          </a:lstStyle>
          <a:p>
            <a:pPr eaLnBrk="1" hangingPunct="1">
              <a:defRPr/>
            </a:pPr>
            <a:endParaRPr lang="en-US" altLang="en-US" dirty="0">
              <a:latin typeface="Ericsson Hilda Light" panose="00000400000000000000" pitchFamily="2" charset="0"/>
            </a:endParaRPr>
          </a:p>
        </p:txBody>
      </p:sp>
      <p:sp>
        <p:nvSpPr>
          <p:cNvPr id="10" name="Title_TM">
            <a:extLst>
              <a:ext uri="{FF2B5EF4-FFF2-40B4-BE49-F238E27FC236}">
                <a16:creationId xmlns:a16="http://schemas.microsoft.com/office/drawing/2014/main" id="{F1368AB3-821C-4A71-B119-C0A8AA44A93F}"/>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br>
              <a:rPr lang="en-GB" dirty="0"/>
            </a:br>
            <a:r>
              <a:rPr lang="en-US" dirty="0"/>
              <a:t>Ericsson Hilda Light 60pt, </a:t>
            </a:r>
            <a:br>
              <a:rPr lang="en-GB" dirty="0"/>
            </a:br>
            <a:r>
              <a:rPr lang="en-US" dirty="0"/>
              <a:t>Ericsson White, </a:t>
            </a:r>
            <a:br>
              <a:rPr lang="en-GB" dirty="0"/>
            </a:br>
            <a:r>
              <a:rPr lang="en-US" dirty="0"/>
              <a:t>max 5-lines</a:t>
            </a:r>
            <a:endParaRPr lang="en-US"/>
          </a:p>
        </p:txBody>
      </p:sp>
      <p:sp>
        <p:nvSpPr>
          <p:cNvPr id="11" name="SubTitle_TM">
            <a:extLst>
              <a:ext uri="{FF2B5EF4-FFF2-40B4-BE49-F238E27FC236}">
                <a16:creationId xmlns:a16="http://schemas.microsoft.com/office/drawing/2014/main" id="{8561E9FC-533B-4891-A7E3-A3DDB1BD26FB}"/>
              </a:ext>
            </a:extLst>
          </p:cNvPr>
          <p:cNvSpPr>
            <a:spLocks noGrp="1" noChangeArrowheads="1"/>
          </p:cNvSpPr>
          <p:nvPr>
            <p:ph type="subTitle" idx="1" hasCustomPrompt="1"/>
          </p:nvPr>
        </p:nvSpPr>
        <p:spPr>
          <a:xfrm>
            <a:off x="480218"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endParaRPr lang="en-US"/>
          </a:p>
          <a:p>
            <a:r>
              <a:rPr lang="en-US" dirty="0"/>
              <a:t>Ericsson White, Ericsson Hilda 20pt</a:t>
            </a:r>
            <a:endParaRPr lang="en-US"/>
          </a:p>
        </p:txBody>
      </p:sp>
      <p:pic>
        <p:nvPicPr>
          <p:cNvPr id="6" name="Graphic 5">
            <a:extLst>
              <a:ext uri="{FF2B5EF4-FFF2-40B4-BE49-F238E27FC236}">
                <a16:creationId xmlns:a16="http://schemas.microsoft.com/office/drawing/2014/main" id="{54A0CF15-A701-44C3-81FC-A544265685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88BB9017-2EBC-4916-882A-FAB5684DE9CF}"/>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chemeClr val="bg1"/>
              </a:solidFill>
              <a:latin typeface="+mn-lt"/>
            </a:endParaRPr>
          </a:p>
        </p:txBody>
      </p:sp>
      <p:sp>
        <p:nvSpPr>
          <p:cNvPr id="8" name="FirstDividerHider">
            <a:extLst>
              <a:ext uri="{FF2B5EF4-FFF2-40B4-BE49-F238E27FC236}">
                <a16:creationId xmlns:a16="http://schemas.microsoft.com/office/drawing/2014/main" id="{E7F6A807-1479-4A4A-8685-DB8E37BEB19A}"/>
              </a:ext>
            </a:extLst>
          </p:cNvPr>
          <p:cNvSpPr/>
          <p:nvPr userDrawn="1"/>
        </p:nvSpPr>
        <p:spPr bwMode="auto">
          <a:xfrm>
            <a:off x="396000" y="6408751"/>
            <a:ext cx="79513" cy="262393"/>
          </a:xfrm>
          <a:prstGeom prst="rect">
            <a:avLst/>
          </a:prstGeom>
          <a:solidFill>
            <a:schemeClr val="accent5"/>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4170195711"/>
      </p:ext>
    </p:extLst>
  </p:cSld>
  <p:clrMapOvr>
    <a:masterClrMapping/>
  </p:clrMapOvr>
  <p:hf sldNum="0" hdr="0" ftr="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tatement Page 5">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chemeClr val="accent4"/>
          </a:solidFill>
          <a:ln>
            <a:noFill/>
          </a:ln>
        </p:spPr>
        <p:txBody>
          <a:bodyPr wrap="none" lIns="72000" rIns="72000"/>
          <a:lstStyle>
            <a:lvl1pPr eaLnBrk="0" hangingPunct="0">
              <a:spcBef>
                <a:spcPct val="50000"/>
              </a:spcBef>
              <a:defRPr sz="2000">
                <a:solidFill>
                  <a:schemeClr val="tx1"/>
                </a:solidFill>
                <a:latin typeface="Ericsson Hilda Light" pitchFamily="34" charset="0"/>
              </a:defRPr>
            </a:lvl1pPr>
            <a:lvl2pPr marL="742950" indent="-285750" eaLnBrk="0" hangingPunct="0">
              <a:spcBef>
                <a:spcPct val="50000"/>
              </a:spcBef>
              <a:defRPr sz="2000">
                <a:solidFill>
                  <a:schemeClr val="tx1"/>
                </a:solidFill>
                <a:latin typeface="Ericsson Hilda Light" pitchFamily="34" charset="0"/>
              </a:defRPr>
            </a:lvl2pPr>
            <a:lvl3pPr marL="1143000" indent="-228600" eaLnBrk="0" hangingPunct="0">
              <a:spcBef>
                <a:spcPct val="50000"/>
              </a:spcBef>
              <a:defRPr sz="2000">
                <a:solidFill>
                  <a:schemeClr val="tx1"/>
                </a:solidFill>
                <a:latin typeface="Ericsson Hilda Light" pitchFamily="34" charset="0"/>
              </a:defRPr>
            </a:lvl3pPr>
            <a:lvl4pPr marL="1600200" indent="-228600" eaLnBrk="0" hangingPunct="0">
              <a:spcBef>
                <a:spcPct val="50000"/>
              </a:spcBef>
              <a:defRPr sz="2000">
                <a:solidFill>
                  <a:schemeClr val="tx1"/>
                </a:solidFill>
                <a:latin typeface="Ericsson Hilda Light" pitchFamily="34" charset="0"/>
              </a:defRPr>
            </a:lvl4pPr>
            <a:lvl5pPr marL="2057400" indent="-228600" eaLnBrk="0" hangingPunct="0">
              <a:spcBef>
                <a:spcPct val="50000"/>
              </a:spcBef>
              <a:defRPr sz="2000">
                <a:solidFill>
                  <a:schemeClr val="tx1"/>
                </a:solidFill>
                <a:latin typeface="Ericsson Hilda Light" pitchFamily="34" charset="0"/>
              </a:defRPr>
            </a:lvl5pPr>
            <a:lvl6pPr marL="2514600" indent="-228600" eaLnBrk="0" fontAlgn="base" hangingPunct="0">
              <a:spcBef>
                <a:spcPct val="50000"/>
              </a:spcBef>
              <a:spcAft>
                <a:spcPct val="0"/>
              </a:spcAft>
              <a:defRPr sz="2000">
                <a:solidFill>
                  <a:schemeClr val="tx1"/>
                </a:solidFill>
                <a:latin typeface="Ericsson Hilda Light" pitchFamily="34" charset="0"/>
              </a:defRPr>
            </a:lvl6pPr>
            <a:lvl7pPr marL="2971800" indent="-228600" eaLnBrk="0" fontAlgn="base" hangingPunct="0">
              <a:spcBef>
                <a:spcPct val="50000"/>
              </a:spcBef>
              <a:spcAft>
                <a:spcPct val="0"/>
              </a:spcAft>
              <a:defRPr sz="2000">
                <a:solidFill>
                  <a:schemeClr val="tx1"/>
                </a:solidFill>
                <a:latin typeface="Ericsson Hilda Light" pitchFamily="34" charset="0"/>
              </a:defRPr>
            </a:lvl7pPr>
            <a:lvl8pPr marL="3429000" indent="-228600" eaLnBrk="0" fontAlgn="base" hangingPunct="0">
              <a:spcBef>
                <a:spcPct val="50000"/>
              </a:spcBef>
              <a:spcAft>
                <a:spcPct val="0"/>
              </a:spcAft>
              <a:defRPr sz="2000">
                <a:solidFill>
                  <a:schemeClr val="tx1"/>
                </a:solidFill>
                <a:latin typeface="Ericsson Hilda Light" pitchFamily="34" charset="0"/>
              </a:defRPr>
            </a:lvl8pPr>
            <a:lvl9pPr marL="3886200" indent="-228600" eaLnBrk="0" fontAlgn="base" hangingPunct="0">
              <a:spcBef>
                <a:spcPct val="50000"/>
              </a:spcBef>
              <a:spcAft>
                <a:spcPct val="0"/>
              </a:spcAft>
              <a:defRPr sz="2000">
                <a:solidFill>
                  <a:schemeClr val="tx1"/>
                </a:solidFill>
                <a:latin typeface="Ericsson Hilda Light" pitchFamily="34" charset="0"/>
              </a:defRPr>
            </a:lvl9pPr>
          </a:lstStyle>
          <a:p>
            <a:pPr eaLnBrk="1" hangingPunct="1">
              <a:defRPr/>
            </a:pPr>
            <a:endParaRPr lang="en-US" altLang="en-US" dirty="0">
              <a:latin typeface="Ericsson Hilda Light" panose="00000400000000000000" pitchFamily="2" charset="0"/>
            </a:endParaRPr>
          </a:p>
        </p:txBody>
      </p:sp>
      <p:sp>
        <p:nvSpPr>
          <p:cNvPr id="12" name="Title_TM">
            <a:extLst>
              <a:ext uri="{FF2B5EF4-FFF2-40B4-BE49-F238E27FC236}">
                <a16:creationId xmlns:a16="http://schemas.microsoft.com/office/drawing/2014/main" id="{93CB56C1-2916-4C60-8532-A023564D2C57}"/>
              </a:ext>
            </a:extLst>
          </p:cNvPr>
          <p:cNvSpPr>
            <a:spLocks noGrp="1" noChangeArrowheads="1"/>
          </p:cNvSpPr>
          <p:nvPr>
            <p:ph type="ctrTitle" hasCustomPrompt="1"/>
          </p:nvPr>
        </p:nvSpPr>
        <p:spPr>
          <a:xfrm>
            <a:off x="479424" y="476250"/>
            <a:ext cx="8353425"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br>
              <a:rPr lang="en-GB" dirty="0"/>
            </a:br>
            <a:r>
              <a:rPr lang="en-US" dirty="0"/>
              <a:t>Ericsson Hilda Light 60pt, </a:t>
            </a:r>
            <a:br>
              <a:rPr lang="en-GB" dirty="0"/>
            </a:br>
            <a:r>
              <a:rPr lang="en-US" dirty="0"/>
              <a:t>Ericsson White, </a:t>
            </a:r>
            <a:br>
              <a:rPr lang="en-GB" dirty="0"/>
            </a:br>
            <a:r>
              <a:rPr lang="en-US" dirty="0"/>
              <a:t>max 5-lines</a:t>
            </a:r>
            <a:endParaRPr lang="en-US"/>
          </a:p>
        </p:txBody>
      </p:sp>
      <p:sp>
        <p:nvSpPr>
          <p:cNvPr id="13" name="SubTitle_TM">
            <a:extLst>
              <a:ext uri="{FF2B5EF4-FFF2-40B4-BE49-F238E27FC236}">
                <a16:creationId xmlns:a16="http://schemas.microsoft.com/office/drawing/2014/main" id="{61DC6511-5700-4E95-89CA-81484C248C03}"/>
              </a:ext>
            </a:extLst>
          </p:cNvPr>
          <p:cNvSpPr>
            <a:spLocks noGrp="1" noChangeArrowheads="1"/>
          </p:cNvSpPr>
          <p:nvPr>
            <p:ph type="subTitle" idx="1" hasCustomPrompt="1"/>
          </p:nvPr>
        </p:nvSpPr>
        <p:spPr>
          <a:xfrm>
            <a:off x="479425"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endParaRPr lang="en-US"/>
          </a:p>
          <a:p>
            <a:r>
              <a:rPr lang="en-US" dirty="0"/>
              <a:t>Ericsson White, Ericsson Hilda 20pt</a:t>
            </a:r>
            <a:endParaRPr lang="en-US"/>
          </a:p>
        </p:txBody>
      </p:sp>
      <p:pic>
        <p:nvPicPr>
          <p:cNvPr id="6" name="Graphic 5">
            <a:extLst>
              <a:ext uri="{FF2B5EF4-FFF2-40B4-BE49-F238E27FC236}">
                <a16:creationId xmlns:a16="http://schemas.microsoft.com/office/drawing/2014/main" id="{34B7B746-B315-4EB5-B3A2-CA259B065B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515DEFEB-D8FB-411D-89D1-C457BD4FE531}"/>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chemeClr val="bg1"/>
              </a:solidFill>
              <a:latin typeface="+mn-lt"/>
            </a:endParaRPr>
          </a:p>
        </p:txBody>
      </p:sp>
      <p:sp>
        <p:nvSpPr>
          <p:cNvPr id="8" name="FirstDividerHider">
            <a:extLst>
              <a:ext uri="{FF2B5EF4-FFF2-40B4-BE49-F238E27FC236}">
                <a16:creationId xmlns:a16="http://schemas.microsoft.com/office/drawing/2014/main" id="{3E2F9C47-A316-4B0F-8C2E-D42B253351EB}"/>
              </a:ext>
            </a:extLst>
          </p:cNvPr>
          <p:cNvSpPr/>
          <p:nvPr userDrawn="1"/>
        </p:nvSpPr>
        <p:spPr bwMode="auto">
          <a:xfrm>
            <a:off x="396000" y="6408751"/>
            <a:ext cx="79513" cy="262393"/>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2175122217"/>
      </p:ext>
    </p:extLst>
  </p:cSld>
  <p:clrMapOvr>
    <a:masterClrMapping/>
  </p:clrMapOvr>
  <p:hf sldNum="0" hdr="0" ftr="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tatement Page 6">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chemeClr val="accent6"/>
          </a:solidFill>
          <a:ln>
            <a:noFill/>
          </a:ln>
        </p:spPr>
        <p:txBody>
          <a:bodyPr wrap="none" lIns="72000" rIns="72000"/>
          <a:lstStyle>
            <a:lvl1pPr eaLnBrk="0" hangingPunct="0">
              <a:spcBef>
                <a:spcPct val="50000"/>
              </a:spcBef>
              <a:defRPr sz="2000">
                <a:solidFill>
                  <a:schemeClr val="tx1"/>
                </a:solidFill>
                <a:latin typeface="Ericsson Hilda Light" pitchFamily="34" charset="0"/>
              </a:defRPr>
            </a:lvl1pPr>
            <a:lvl2pPr marL="742950" indent="-285750" eaLnBrk="0" hangingPunct="0">
              <a:spcBef>
                <a:spcPct val="50000"/>
              </a:spcBef>
              <a:defRPr sz="2000">
                <a:solidFill>
                  <a:schemeClr val="tx1"/>
                </a:solidFill>
                <a:latin typeface="Ericsson Hilda Light" pitchFamily="34" charset="0"/>
              </a:defRPr>
            </a:lvl2pPr>
            <a:lvl3pPr marL="1143000" indent="-228600" eaLnBrk="0" hangingPunct="0">
              <a:spcBef>
                <a:spcPct val="50000"/>
              </a:spcBef>
              <a:defRPr sz="2000">
                <a:solidFill>
                  <a:schemeClr val="tx1"/>
                </a:solidFill>
                <a:latin typeface="Ericsson Hilda Light" pitchFamily="34" charset="0"/>
              </a:defRPr>
            </a:lvl3pPr>
            <a:lvl4pPr marL="1600200" indent="-228600" eaLnBrk="0" hangingPunct="0">
              <a:spcBef>
                <a:spcPct val="50000"/>
              </a:spcBef>
              <a:defRPr sz="2000">
                <a:solidFill>
                  <a:schemeClr val="tx1"/>
                </a:solidFill>
                <a:latin typeface="Ericsson Hilda Light" pitchFamily="34" charset="0"/>
              </a:defRPr>
            </a:lvl4pPr>
            <a:lvl5pPr marL="2057400" indent="-228600" eaLnBrk="0" hangingPunct="0">
              <a:spcBef>
                <a:spcPct val="50000"/>
              </a:spcBef>
              <a:defRPr sz="2000">
                <a:solidFill>
                  <a:schemeClr val="tx1"/>
                </a:solidFill>
                <a:latin typeface="Ericsson Hilda Light" pitchFamily="34" charset="0"/>
              </a:defRPr>
            </a:lvl5pPr>
            <a:lvl6pPr marL="2514600" indent="-228600" eaLnBrk="0" fontAlgn="base" hangingPunct="0">
              <a:spcBef>
                <a:spcPct val="50000"/>
              </a:spcBef>
              <a:spcAft>
                <a:spcPct val="0"/>
              </a:spcAft>
              <a:defRPr sz="2000">
                <a:solidFill>
                  <a:schemeClr val="tx1"/>
                </a:solidFill>
                <a:latin typeface="Ericsson Hilda Light" pitchFamily="34" charset="0"/>
              </a:defRPr>
            </a:lvl6pPr>
            <a:lvl7pPr marL="2971800" indent="-228600" eaLnBrk="0" fontAlgn="base" hangingPunct="0">
              <a:spcBef>
                <a:spcPct val="50000"/>
              </a:spcBef>
              <a:spcAft>
                <a:spcPct val="0"/>
              </a:spcAft>
              <a:defRPr sz="2000">
                <a:solidFill>
                  <a:schemeClr val="tx1"/>
                </a:solidFill>
                <a:latin typeface="Ericsson Hilda Light" pitchFamily="34" charset="0"/>
              </a:defRPr>
            </a:lvl7pPr>
            <a:lvl8pPr marL="3429000" indent="-228600" eaLnBrk="0" fontAlgn="base" hangingPunct="0">
              <a:spcBef>
                <a:spcPct val="50000"/>
              </a:spcBef>
              <a:spcAft>
                <a:spcPct val="0"/>
              </a:spcAft>
              <a:defRPr sz="2000">
                <a:solidFill>
                  <a:schemeClr val="tx1"/>
                </a:solidFill>
                <a:latin typeface="Ericsson Hilda Light" pitchFamily="34" charset="0"/>
              </a:defRPr>
            </a:lvl8pPr>
            <a:lvl9pPr marL="3886200" indent="-228600" eaLnBrk="0" fontAlgn="base" hangingPunct="0">
              <a:spcBef>
                <a:spcPct val="50000"/>
              </a:spcBef>
              <a:spcAft>
                <a:spcPct val="0"/>
              </a:spcAft>
              <a:defRPr sz="2000">
                <a:solidFill>
                  <a:schemeClr val="tx1"/>
                </a:solidFill>
                <a:latin typeface="Ericsson Hilda Light" pitchFamily="34" charset="0"/>
              </a:defRPr>
            </a:lvl9pPr>
          </a:lstStyle>
          <a:p>
            <a:pPr eaLnBrk="1" hangingPunct="1">
              <a:defRPr/>
            </a:pPr>
            <a:endParaRPr lang="en-US" altLang="en-US" dirty="0">
              <a:latin typeface="Ericsson Hilda Light" panose="00000400000000000000" pitchFamily="2" charset="0"/>
            </a:endParaRPr>
          </a:p>
        </p:txBody>
      </p:sp>
      <p:sp>
        <p:nvSpPr>
          <p:cNvPr id="12" name="Title_TM">
            <a:extLst>
              <a:ext uri="{FF2B5EF4-FFF2-40B4-BE49-F238E27FC236}">
                <a16:creationId xmlns:a16="http://schemas.microsoft.com/office/drawing/2014/main" id="{93CB56C1-2916-4C60-8532-A023564D2C57}"/>
              </a:ext>
            </a:extLst>
          </p:cNvPr>
          <p:cNvSpPr>
            <a:spLocks noGrp="1" noChangeArrowheads="1"/>
          </p:cNvSpPr>
          <p:nvPr>
            <p:ph type="ctrTitle" hasCustomPrompt="1"/>
          </p:nvPr>
        </p:nvSpPr>
        <p:spPr>
          <a:xfrm>
            <a:off x="479424" y="476250"/>
            <a:ext cx="8353425"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br>
              <a:rPr lang="en-GB" dirty="0"/>
            </a:br>
            <a:r>
              <a:rPr lang="en-US" dirty="0"/>
              <a:t>Ericsson Hilda Light 60pt, </a:t>
            </a:r>
            <a:br>
              <a:rPr lang="en-GB" dirty="0"/>
            </a:br>
            <a:r>
              <a:rPr lang="en-US" dirty="0"/>
              <a:t>Ericsson White, </a:t>
            </a:r>
            <a:br>
              <a:rPr lang="en-GB" dirty="0"/>
            </a:br>
            <a:r>
              <a:rPr lang="en-US" dirty="0"/>
              <a:t>max 5-lines</a:t>
            </a:r>
            <a:endParaRPr lang="en-US"/>
          </a:p>
        </p:txBody>
      </p:sp>
      <p:sp>
        <p:nvSpPr>
          <p:cNvPr id="13" name="SubTitle_TM">
            <a:extLst>
              <a:ext uri="{FF2B5EF4-FFF2-40B4-BE49-F238E27FC236}">
                <a16:creationId xmlns:a16="http://schemas.microsoft.com/office/drawing/2014/main" id="{61DC6511-5700-4E95-89CA-81484C248C03}"/>
              </a:ext>
            </a:extLst>
          </p:cNvPr>
          <p:cNvSpPr>
            <a:spLocks noGrp="1" noChangeArrowheads="1"/>
          </p:cNvSpPr>
          <p:nvPr>
            <p:ph type="subTitle" idx="1" hasCustomPrompt="1"/>
          </p:nvPr>
        </p:nvSpPr>
        <p:spPr>
          <a:xfrm>
            <a:off x="479425"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endParaRPr lang="en-US"/>
          </a:p>
          <a:p>
            <a:r>
              <a:rPr lang="en-US" dirty="0"/>
              <a:t>Ericsson White, Ericsson Hilda 20pt</a:t>
            </a:r>
            <a:endParaRPr lang="en-US"/>
          </a:p>
        </p:txBody>
      </p:sp>
      <p:pic>
        <p:nvPicPr>
          <p:cNvPr id="6" name="Graphic 5">
            <a:extLst>
              <a:ext uri="{FF2B5EF4-FFF2-40B4-BE49-F238E27FC236}">
                <a16:creationId xmlns:a16="http://schemas.microsoft.com/office/drawing/2014/main" id="{6096BBFC-712A-429D-9C0A-7743993E7FC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E08DADFB-44CC-4810-9193-0C9F586CE666}"/>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chemeClr val="bg1"/>
              </a:solidFill>
              <a:latin typeface="+mn-lt"/>
            </a:endParaRPr>
          </a:p>
        </p:txBody>
      </p:sp>
      <p:sp>
        <p:nvSpPr>
          <p:cNvPr id="8" name="FirstDividerHider">
            <a:extLst>
              <a:ext uri="{FF2B5EF4-FFF2-40B4-BE49-F238E27FC236}">
                <a16:creationId xmlns:a16="http://schemas.microsoft.com/office/drawing/2014/main" id="{B20F1184-2943-4F17-9C57-995EA2003751}"/>
              </a:ext>
            </a:extLst>
          </p:cNvPr>
          <p:cNvSpPr/>
          <p:nvPr userDrawn="1"/>
        </p:nvSpPr>
        <p:spPr bwMode="auto">
          <a:xfrm>
            <a:off x="396000" y="6408751"/>
            <a:ext cx="79513" cy="262393"/>
          </a:xfrm>
          <a:prstGeom prst="rect">
            <a:avLst/>
          </a:prstGeom>
          <a:solidFill>
            <a:schemeClr val="accent6"/>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3319807557"/>
      </p:ext>
    </p:extLst>
  </p:cSld>
  <p:clrMapOvr>
    <a:masterClrMapping/>
  </p:clrMapOvr>
  <p:hf sldNum="0" hdr="0" ftr="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Page 7">
    <p:spTree>
      <p:nvGrpSpPr>
        <p:cNvPr id="1" name=""/>
        <p:cNvGrpSpPr/>
        <p:nvPr/>
      </p:nvGrpSpPr>
      <p:grpSpPr>
        <a:xfrm>
          <a:off x="0" y="0"/>
          <a:ext cx="0" cy="0"/>
          <a:chOff x="0" y="0"/>
          <a:chExt cx="0" cy="0"/>
        </a:xfrm>
      </p:grpSpPr>
      <p:sp>
        <p:nvSpPr>
          <p:cNvPr id="9" name="Title_TM">
            <a:extLst>
              <a:ext uri="{FF2B5EF4-FFF2-40B4-BE49-F238E27FC236}">
                <a16:creationId xmlns:a16="http://schemas.microsoft.com/office/drawing/2014/main" id="{696C7C8F-5086-466A-8108-2FE0A8663D59}"/>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lstStyle>
            <a:lvl1pPr>
              <a:defRPr lang="en-US" sz="6000" b="0" dirty="0">
                <a:solidFill>
                  <a:schemeClr val="tx1"/>
                </a:solidFill>
              </a:defRPr>
            </a:lvl1pPr>
          </a:lstStyle>
          <a:p>
            <a:pPr lvl="0"/>
            <a:r>
              <a:rPr lang="en-US" dirty="0"/>
              <a:t>Chapter/section divider or Statement/fact/quote, </a:t>
            </a:r>
            <a:br>
              <a:rPr lang="en-GB" dirty="0"/>
            </a:br>
            <a:r>
              <a:rPr lang="en-US" dirty="0"/>
              <a:t>Ericsson Hilda Light 60pt, </a:t>
            </a:r>
            <a:br>
              <a:rPr lang="en-GB" dirty="0"/>
            </a:br>
            <a:r>
              <a:rPr lang="en-US" dirty="0"/>
              <a:t>Ericsson Black, </a:t>
            </a:r>
            <a:br>
              <a:rPr lang="en-GB" dirty="0"/>
            </a:br>
            <a:r>
              <a:rPr lang="en-US" dirty="0"/>
              <a:t>max 5-lines</a:t>
            </a:r>
            <a:endParaRPr lang="en-US"/>
          </a:p>
        </p:txBody>
      </p:sp>
      <p:sp>
        <p:nvSpPr>
          <p:cNvPr id="10" name="SubTitle_TM">
            <a:extLst>
              <a:ext uri="{FF2B5EF4-FFF2-40B4-BE49-F238E27FC236}">
                <a16:creationId xmlns:a16="http://schemas.microsoft.com/office/drawing/2014/main" id="{ED5DEA0B-CF0D-4EE6-B6A8-90BAF3DE8AF1}"/>
              </a:ext>
            </a:extLst>
          </p:cNvPr>
          <p:cNvSpPr>
            <a:spLocks noGrp="1" noChangeArrowheads="1"/>
          </p:cNvSpPr>
          <p:nvPr>
            <p:ph type="subTitle" idx="1" hasCustomPrompt="1"/>
          </p:nvPr>
        </p:nvSpPr>
        <p:spPr>
          <a:xfrm>
            <a:off x="479425" y="4149725"/>
            <a:ext cx="5472114"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tx1"/>
                </a:solidFill>
                <a:latin typeface="+mn-lt"/>
              </a:defRPr>
            </a:lvl1pPr>
          </a:lstStyle>
          <a:p>
            <a:r>
              <a:rPr lang="en-US" dirty="0"/>
              <a:t>Statement/quote source, </a:t>
            </a:r>
            <a:endParaRPr lang="en-US"/>
          </a:p>
          <a:p>
            <a:r>
              <a:rPr lang="en-US" dirty="0"/>
              <a:t>Ericsson Black, Ericsson Hilda 20pt</a:t>
            </a:r>
            <a:endParaRPr lang="en-US"/>
          </a:p>
        </p:txBody>
      </p:sp>
      <p:sp>
        <p:nvSpPr>
          <p:cNvPr id="4"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7AB1CD1C-AD0D-4C0E-8012-BDF9F1E4C38B}"/>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rgbClr val="1A1816"/>
              </a:solidFill>
              <a:latin typeface="+mn-lt"/>
            </a:endParaRPr>
          </a:p>
        </p:txBody>
      </p:sp>
      <p:sp>
        <p:nvSpPr>
          <p:cNvPr id="5" name="FirstDividerHider">
            <a:extLst>
              <a:ext uri="{FF2B5EF4-FFF2-40B4-BE49-F238E27FC236}">
                <a16:creationId xmlns:a16="http://schemas.microsoft.com/office/drawing/2014/main" id="{280FD398-9480-44AE-B01C-23BDC7D4B6B7}"/>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517788313"/>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tx1"/>
        </a:solidFill>
        <a:effectLst/>
      </p:bgPr>
    </p:bg>
    <p:spTree>
      <p:nvGrpSpPr>
        <p:cNvPr id="1" name=""/>
        <p:cNvGrpSpPr/>
        <p:nvPr/>
      </p:nvGrpSpPr>
      <p:grpSpPr>
        <a:xfrm>
          <a:off x="0" y="0"/>
          <a:ext cx="0" cy="0"/>
          <a:chOff x="0" y="0"/>
          <a:chExt cx="0" cy="0"/>
        </a:xfrm>
      </p:grpSpPr>
      <p:pic>
        <p:nvPicPr>
          <p:cNvPr id="8" name="Picture 7" descr="A picture containing person, holding, stage, woman&#10;&#10;Description automatically generated">
            <a:extLst>
              <a:ext uri="{FF2B5EF4-FFF2-40B4-BE49-F238E27FC236}">
                <a16:creationId xmlns:a16="http://schemas.microsoft.com/office/drawing/2014/main" id="{AAFFDFB5-E212-7045-B0CD-38CD0C57174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92000" cy="6858000"/>
          </a:xfrm>
          <a:prstGeom prst="rect">
            <a:avLst/>
          </a:prstGeom>
        </p:spPr>
      </p:pic>
      <p:sp>
        <p:nvSpPr>
          <p:cNvPr id="27" name="Rectangle 26">
            <a:extLst>
              <a:ext uri="{FF2B5EF4-FFF2-40B4-BE49-F238E27FC236}">
                <a16:creationId xmlns:a16="http://schemas.microsoft.com/office/drawing/2014/main" id="{D4EC99C4-EC0C-D946-853E-C7A561FC90CB}"/>
              </a:ext>
            </a:extLst>
          </p:cNvPr>
          <p:cNvSpPr/>
          <p:nvPr userDrawn="1"/>
        </p:nvSpPr>
        <p:spPr>
          <a:xfrm>
            <a:off x="0" y="0"/>
            <a:ext cx="8874000" cy="6858000"/>
          </a:xfrm>
          <a:prstGeom prst="rect">
            <a:avLst/>
          </a:prstGeom>
          <a:gradFill>
            <a:gsLst>
              <a:gs pos="32000">
                <a:schemeClr val="tx1">
                  <a:alpha val="34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7EC70DB0-53E6-E740-91C5-6262D00E3C69}"/>
              </a:ext>
            </a:extLst>
          </p:cNvPr>
          <p:cNvPicPr>
            <a:picLocks noChangeAspect="1"/>
          </p:cNvPicPr>
          <p:nvPr userDrawn="1"/>
        </p:nvPicPr>
        <p:blipFill>
          <a:blip r:embed="rId3"/>
          <a:srcRect/>
          <a:stretch/>
        </p:blipFill>
        <p:spPr>
          <a:xfrm>
            <a:off x="509287" y="5945539"/>
            <a:ext cx="2639025" cy="209091"/>
          </a:xfrm>
          <a:prstGeom prst="rect">
            <a:avLst/>
          </a:prstGeom>
        </p:spPr>
      </p:pic>
      <p:sp>
        <p:nvSpPr>
          <p:cNvPr id="13" name="TextBox 12">
            <a:extLst>
              <a:ext uri="{FF2B5EF4-FFF2-40B4-BE49-F238E27FC236}">
                <a16:creationId xmlns:a16="http://schemas.microsoft.com/office/drawing/2014/main" id="{9BBCAF3F-A470-5F43-BAC3-4F380E39EA0E}"/>
              </a:ext>
            </a:extLst>
          </p:cNvPr>
          <p:cNvSpPr txBox="1"/>
          <p:nvPr userDrawn="1"/>
        </p:nvSpPr>
        <p:spPr>
          <a:xfrm>
            <a:off x="12426295" y="0"/>
            <a:ext cx="2000905" cy="461665"/>
          </a:xfrm>
          <a:prstGeom prst="rect">
            <a:avLst/>
          </a:prstGeom>
          <a:noFill/>
        </p:spPr>
        <p:txBody>
          <a:bodyPr wrap="square" rtlCol="0">
            <a:spAutoFit/>
          </a:bodyPr>
          <a:lstStyle/>
          <a:p>
            <a:r>
              <a:rPr lang="en-US" sz="1200" b="1" i="0" dirty="0">
                <a:solidFill>
                  <a:schemeClr val="tx1"/>
                </a:solidFill>
                <a:latin typeface="Calibri" panose="020F0502020204030204" pitchFamily="34" charset="0"/>
                <a:cs typeface="Calibri" panose="020F0502020204030204" pitchFamily="34" charset="0"/>
              </a:rPr>
              <a:t>FOLLOW THE STEPS BELOW TO EDIT THIS IMAGE:</a:t>
            </a:r>
          </a:p>
        </p:txBody>
      </p:sp>
      <p:sp>
        <p:nvSpPr>
          <p:cNvPr id="14" name="TextBox 13">
            <a:extLst>
              <a:ext uri="{FF2B5EF4-FFF2-40B4-BE49-F238E27FC236}">
                <a16:creationId xmlns:a16="http://schemas.microsoft.com/office/drawing/2014/main" id="{8FA0A223-E4CC-7948-8D38-A1D7F83F19F3}"/>
              </a:ext>
            </a:extLst>
          </p:cNvPr>
          <p:cNvSpPr txBox="1"/>
          <p:nvPr userDrawn="1"/>
        </p:nvSpPr>
        <p:spPr>
          <a:xfrm>
            <a:off x="12426295" y="513366"/>
            <a:ext cx="2336712" cy="2595582"/>
          </a:xfrm>
          <a:prstGeom prst="rect">
            <a:avLst/>
          </a:prstGeom>
          <a:noFill/>
        </p:spPr>
        <p:txBody>
          <a:bodyPr wrap="square" rtlCol="0">
            <a:spAutoFit/>
          </a:bodyPr>
          <a:lstStyle/>
          <a:p>
            <a:pPr marL="171450" indent="-171450">
              <a:spcAft>
                <a:spcPts val="400"/>
              </a:spcAft>
              <a:buFont typeface="Arial" panose="020B0604020202020204" pitchFamily="34" charset="0"/>
              <a:buChar char="•"/>
            </a:pPr>
            <a:r>
              <a:rPr lang="en-US" sz="1200" b="0" i="0" dirty="0">
                <a:solidFill>
                  <a:schemeClr val="tx1"/>
                </a:solidFill>
                <a:latin typeface="Calibri" panose="020F0502020204030204" pitchFamily="34" charset="0"/>
                <a:cs typeface="Calibri" panose="020F0502020204030204" pitchFamily="34" charset="0"/>
              </a:rPr>
              <a:t>This image is only editable in the master slide. Go to ‘View &gt; Master &gt; Slide Master’.</a:t>
            </a:r>
          </a:p>
          <a:p>
            <a:pPr marL="171450" indent="-171450">
              <a:spcAft>
                <a:spcPts val="400"/>
              </a:spcAft>
              <a:buFont typeface="Arial" panose="020B0604020202020204" pitchFamily="34" charset="0"/>
              <a:buChar char="•"/>
            </a:pPr>
            <a:r>
              <a:rPr lang="en-US" sz="1200" b="0" i="0" dirty="0">
                <a:solidFill>
                  <a:schemeClr val="tx1"/>
                </a:solidFill>
                <a:latin typeface="Calibri" panose="020F0502020204030204" pitchFamily="34" charset="0"/>
                <a:cs typeface="Calibri" panose="020F0502020204030204" pitchFamily="34" charset="0"/>
              </a:rPr>
              <a:t>Now right click the image and select ‘Change Picture &gt; From a file’ from the dialogue box. Be careful not to select the white overlay fade on the left of the image.</a:t>
            </a:r>
          </a:p>
          <a:p>
            <a:pPr marL="171450" indent="-171450">
              <a:spcAft>
                <a:spcPts val="400"/>
              </a:spcAft>
              <a:buFont typeface="Arial" panose="020B0604020202020204" pitchFamily="34" charset="0"/>
              <a:buChar char="•"/>
            </a:pPr>
            <a:r>
              <a:rPr lang="en-US" sz="1200" b="0" i="0" dirty="0">
                <a:solidFill>
                  <a:schemeClr val="tx1"/>
                </a:solidFill>
                <a:latin typeface="Calibri" panose="020F0502020204030204" pitchFamily="34" charset="0"/>
                <a:cs typeface="Calibri" panose="020F0502020204030204" pitchFamily="34" charset="0"/>
              </a:rPr>
              <a:t>Select a new image from your file system making sure the ratio of your image is 16:9.</a:t>
            </a:r>
            <a:br>
              <a:rPr lang="en-US" sz="1200" b="0" i="0" dirty="0">
                <a:solidFill>
                  <a:schemeClr val="tx1"/>
                </a:solidFill>
                <a:latin typeface="Calibri" panose="020F0502020204030204" pitchFamily="34" charset="0"/>
                <a:cs typeface="Calibri" panose="020F0502020204030204" pitchFamily="34" charset="0"/>
              </a:rPr>
            </a:br>
            <a:r>
              <a:rPr lang="en-US" sz="1200" b="0" i="0" dirty="0">
                <a:solidFill>
                  <a:schemeClr val="tx1"/>
                </a:solidFill>
                <a:latin typeface="Calibri" panose="020F0502020204030204" pitchFamily="34" charset="0"/>
                <a:cs typeface="Calibri" panose="020F0502020204030204" pitchFamily="34" charset="0"/>
              </a:rPr>
              <a:t>(For example  1920px x 1080px)</a:t>
            </a:r>
          </a:p>
        </p:txBody>
      </p:sp>
      <p:pic>
        <p:nvPicPr>
          <p:cNvPr id="15" name="Picture 14">
            <a:extLst>
              <a:ext uri="{FF2B5EF4-FFF2-40B4-BE49-F238E27FC236}">
                <a16:creationId xmlns:a16="http://schemas.microsoft.com/office/drawing/2014/main" id="{D5DBC689-4789-F140-A64C-5E565BE44E99}"/>
              </a:ext>
            </a:extLst>
          </p:cNvPr>
          <p:cNvPicPr>
            <a:picLocks noChangeAspect="1"/>
          </p:cNvPicPr>
          <p:nvPr userDrawn="1"/>
        </p:nvPicPr>
        <p:blipFill>
          <a:blip r:embed="rId4"/>
          <a:srcRect/>
          <a:stretch/>
        </p:blipFill>
        <p:spPr>
          <a:xfrm>
            <a:off x="10725208" y="0"/>
            <a:ext cx="1466792" cy="1466792"/>
          </a:xfrm>
          <a:prstGeom prst="rect">
            <a:avLst/>
          </a:prstGeom>
        </p:spPr>
      </p:pic>
      <p:sp>
        <p:nvSpPr>
          <p:cNvPr id="16" name="Title 1">
            <a:extLst>
              <a:ext uri="{FF2B5EF4-FFF2-40B4-BE49-F238E27FC236}">
                <a16:creationId xmlns:a16="http://schemas.microsoft.com/office/drawing/2014/main" id="{138B1A07-54BB-0D4B-A1E7-F538451980FF}"/>
              </a:ext>
            </a:extLst>
          </p:cNvPr>
          <p:cNvSpPr>
            <a:spLocks noGrp="1"/>
          </p:cNvSpPr>
          <p:nvPr>
            <p:ph type="ctrTitle" hasCustomPrompt="1"/>
          </p:nvPr>
        </p:nvSpPr>
        <p:spPr>
          <a:xfrm>
            <a:off x="394801" y="2019194"/>
            <a:ext cx="8479200" cy="2387600"/>
          </a:xfrm>
        </p:spPr>
        <p:txBody>
          <a:bodyPr anchor="b">
            <a:normAutofit/>
          </a:bodyPr>
          <a:lstStyle>
            <a:lvl1pPr algn="l">
              <a:lnSpc>
                <a:spcPts val="4800"/>
              </a:lnSpc>
              <a:defRPr sz="5000" b="0" i="0">
                <a:solidFill>
                  <a:schemeClr val="bg1"/>
                </a:solidFill>
                <a:latin typeface="Calibri Light" panose="020F0302020204030204" pitchFamily="34" charset="0"/>
                <a:cs typeface="Calibri Light" panose="020F0302020204030204" pitchFamily="34" charset="0"/>
              </a:defRPr>
            </a:lvl1pPr>
          </a:lstStyle>
          <a:p>
            <a:r>
              <a:rPr lang="en-GB" dirty="0"/>
              <a:t>CLICK TO EDIT MASTER </a:t>
            </a:r>
            <a:br>
              <a:rPr lang="en-GB" dirty="0"/>
            </a:br>
            <a:r>
              <a:rPr lang="en-GB" dirty="0"/>
              <a:t>TITLE STYLE </a:t>
            </a:r>
          </a:p>
        </p:txBody>
      </p:sp>
      <p:sp>
        <p:nvSpPr>
          <p:cNvPr id="17" name="Subtitle 2">
            <a:extLst>
              <a:ext uri="{FF2B5EF4-FFF2-40B4-BE49-F238E27FC236}">
                <a16:creationId xmlns:a16="http://schemas.microsoft.com/office/drawing/2014/main" id="{C5188DC1-DE20-4543-B076-D180B3DBA4C8}"/>
              </a:ext>
            </a:extLst>
          </p:cNvPr>
          <p:cNvSpPr>
            <a:spLocks noGrp="1"/>
          </p:cNvSpPr>
          <p:nvPr>
            <p:ph type="subTitle" idx="1" hasCustomPrompt="1"/>
          </p:nvPr>
        </p:nvSpPr>
        <p:spPr>
          <a:xfrm>
            <a:off x="394800" y="4498869"/>
            <a:ext cx="8479200" cy="1655762"/>
          </a:xfrm>
        </p:spPr>
        <p:txBody>
          <a:bodyPr>
            <a:normAutofit/>
          </a:bodyPr>
          <a:lstStyle>
            <a:lvl1pPr marL="0" indent="0" algn="l">
              <a:lnSpc>
                <a:spcPts val="2600"/>
              </a:lnSpc>
              <a:buNone/>
              <a:defRPr sz="2800" b="0" i="0">
                <a:solidFill>
                  <a:schemeClr val="bg1"/>
                </a:solidFill>
                <a:latin typeface="Calibri Light" panose="020F0302020204030204" pitchFamily="34" charset="0"/>
                <a:cs typeface="Calibri Light" panose="020F0302020204030204" pitchFamily="34" charset="0"/>
              </a:defRPr>
            </a:lvl1pPr>
            <a:lvl2pPr marL="457196" indent="0" algn="ctr">
              <a:buNone/>
              <a:defRPr sz="2000"/>
            </a:lvl2pPr>
            <a:lvl3pPr marL="914392" indent="0" algn="ctr">
              <a:buNone/>
              <a:defRPr sz="1800"/>
            </a:lvl3pPr>
            <a:lvl4pPr marL="1371589" indent="0" algn="ctr">
              <a:buNone/>
              <a:defRPr sz="1600"/>
            </a:lvl4pPr>
            <a:lvl5pPr marL="1828785" indent="0" algn="ctr">
              <a:buNone/>
              <a:defRPr sz="1600"/>
            </a:lvl5pPr>
            <a:lvl6pPr marL="2285981" indent="0" algn="ctr">
              <a:buNone/>
              <a:defRPr sz="1600"/>
            </a:lvl6pPr>
            <a:lvl7pPr marL="2743177" indent="0" algn="ctr">
              <a:buNone/>
              <a:defRPr sz="1600"/>
            </a:lvl7pPr>
            <a:lvl8pPr marL="3200373" indent="0" algn="ctr">
              <a:buNone/>
              <a:defRPr sz="1600"/>
            </a:lvl8pPr>
            <a:lvl9pPr marL="3657570" indent="0" algn="ctr">
              <a:buNone/>
              <a:defRPr sz="1600"/>
            </a:lvl9pPr>
          </a:lstStyle>
          <a:p>
            <a:r>
              <a:rPr lang="en-GB" dirty="0"/>
              <a:t>CLICK TO EDIT MASTER SUBTITLE STYLE</a:t>
            </a:r>
            <a:endParaRPr lang="en-US" dirty="0"/>
          </a:p>
        </p:txBody>
      </p:sp>
      <p:sp>
        <p:nvSpPr>
          <p:cNvPr id="19" name="Slide Number Placeholder 5">
            <a:extLst>
              <a:ext uri="{FF2B5EF4-FFF2-40B4-BE49-F238E27FC236}">
                <a16:creationId xmlns:a16="http://schemas.microsoft.com/office/drawing/2014/main" id="{E4F895BA-B221-9F4B-8182-33B81317E0DE}"/>
              </a:ext>
            </a:extLst>
          </p:cNvPr>
          <p:cNvSpPr>
            <a:spLocks noGrp="1"/>
          </p:cNvSpPr>
          <p:nvPr>
            <p:ph type="sldNum" sz="quarter" idx="12"/>
          </p:nvPr>
        </p:nvSpPr>
        <p:spPr>
          <a:xfrm>
            <a:off x="11077903" y="6356354"/>
            <a:ext cx="719297" cy="365125"/>
          </a:xfrm>
        </p:spPr>
        <p:txBody>
          <a:bodyPr/>
          <a:lstStyle>
            <a:lvl1pPr>
              <a:defRPr>
                <a:solidFill>
                  <a:schemeClr val="bg1"/>
                </a:solidFill>
              </a:defRPr>
            </a:lvl1pPr>
          </a:lstStyle>
          <a:p>
            <a:fld id="{ED57F2DB-2ACF-924E-8A74-125BCC5A51D6}" type="slidenum">
              <a:rPr lang="en-US" smtClean="0"/>
              <a:pPr/>
              <a:t>‹#›</a:t>
            </a:fld>
            <a:endParaRPr lang="en-US" dirty="0"/>
          </a:p>
        </p:txBody>
      </p:sp>
      <p:sp>
        <p:nvSpPr>
          <p:cNvPr id="20" name="Text Placeholder 2">
            <a:extLst>
              <a:ext uri="{FF2B5EF4-FFF2-40B4-BE49-F238E27FC236}">
                <a16:creationId xmlns:a16="http://schemas.microsoft.com/office/drawing/2014/main" id="{117A15FF-683C-9B43-95F0-219FAC18E24A}"/>
              </a:ext>
            </a:extLst>
          </p:cNvPr>
          <p:cNvSpPr>
            <a:spLocks noGrp="1"/>
          </p:cNvSpPr>
          <p:nvPr>
            <p:ph type="body" sz="quarter" idx="13" hasCustomPrompt="1"/>
          </p:nvPr>
        </p:nvSpPr>
        <p:spPr>
          <a:xfrm>
            <a:off x="394800" y="6356350"/>
            <a:ext cx="3570287" cy="365125"/>
          </a:xfrm>
        </p:spPr>
        <p:txBody>
          <a:bodyPr anchor="ctr">
            <a:normAutofit/>
          </a:bodyPr>
          <a:lstStyle>
            <a:lvl1pPr marL="0" indent="0">
              <a:buNone/>
              <a:defRPr sz="1200" b="0" i="0">
                <a:solidFill>
                  <a:schemeClr val="bg1"/>
                </a:solidFill>
                <a:latin typeface="Calibri" panose="020F0502020204030204" pitchFamily="34" charset="0"/>
                <a:cs typeface="Calibri" panose="020F0502020204030204" pitchFamily="34" charset="0"/>
              </a:defRPr>
            </a:lvl1pPr>
          </a:lstStyle>
          <a:p>
            <a:r>
              <a:rPr lang="en-US" dirty="0"/>
              <a:t>RED BEE MEDIA  |  INTERNAL &amp; CONFIDENTIAL </a:t>
            </a:r>
          </a:p>
        </p:txBody>
      </p:sp>
    </p:spTree>
    <p:extLst>
      <p:ext uri="{BB962C8B-B14F-4D97-AF65-F5344CB8AC3E}">
        <p14:creationId xmlns:p14="http://schemas.microsoft.com/office/powerpoint/2010/main" val="1830925911"/>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pter/Section Page">
    <p:spTree>
      <p:nvGrpSpPr>
        <p:cNvPr id="1" name=""/>
        <p:cNvGrpSpPr/>
        <p:nvPr/>
      </p:nvGrpSpPr>
      <p:grpSpPr>
        <a:xfrm>
          <a:off x="0" y="0"/>
          <a:ext cx="0" cy="0"/>
          <a:chOff x="0" y="0"/>
          <a:chExt cx="0" cy="0"/>
        </a:xfrm>
      </p:grpSpPr>
      <p:sp>
        <p:nvSpPr>
          <p:cNvPr id="22531" name="Title_TM"/>
          <p:cNvSpPr>
            <a:spLocks noGrp="1" noChangeArrowheads="1"/>
          </p:cNvSpPr>
          <p:nvPr>
            <p:ph type="ctrTitle" hasCustomPrompt="1"/>
          </p:nvPr>
        </p:nvSpPr>
        <p:spPr>
          <a:xfrm>
            <a:off x="479425" y="476251"/>
            <a:ext cx="8353425" cy="3457574"/>
          </a:xfrm>
          <a:noFill/>
          <a:ln w="9525">
            <a:noFill/>
            <a:miter lim="800000"/>
            <a:headEnd/>
            <a:tailEnd/>
          </a:ln>
        </p:spPr>
        <p:txBody>
          <a:bodyPr/>
          <a:lstStyle>
            <a:lvl1pPr>
              <a:defRPr lang="en-US" sz="6000" b="0" baseline="0" dirty="0">
                <a:solidFill>
                  <a:schemeClr val="tx1"/>
                </a:solidFill>
              </a:defRPr>
            </a:lvl1pPr>
          </a:lstStyle>
          <a:p>
            <a:pPr lvl="0"/>
            <a:r>
              <a:rPr lang="en-US" dirty="0"/>
              <a:t>Chapter/section, </a:t>
            </a:r>
            <a:br>
              <a:rPr lang="en-GB" dirty="0"/>
            </a:br>
            <a:r>
              <a:rPr lang="en-US" dirty="0"/>
              <a:t>Ericsson Hilda Light 60pt, Ericsson Black, </a:t>
            </a:r>
            <a:br>
              <a:rPr lang="en-GB" dirty="0"/>
            </a:br>
            <a:r>
              <a:rPr lang="en-US" dirty="0"/>
              <a:t>max 4-lines</a:t>
            </a:r>
            <a:endParaRPr lang="en-US"/>
          </a:p>
        </p:txBody>
      </p:sp>
      <p:sp>
        <p:nvSpPr>
          <p:cNvPr id="3"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76D5DBE1-F5A0-4F54-BCB1-8A4278408056}"/>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rgbClr val="1A1816"/>
              </a:solidFill>
              <a:latin typeface="+mn-lt"/>
            </a:endParaRPr>
          </a:p>
        </p:txBody>
      </p:sp>
      <p:sp>
        <p:nvSpPr>
          <p:cNvPr id="4" name="FirstDividerHider">
            <a:extLst>
              <a:ext uri="{FF2B5EF4-FFF2-40B4-BE49-F238E27FC236}">
                <a16:creationId xmlns:a16="http://schemas.microsoft.com/office/drawing/2014/main" id="{EBCE69E9-15BF-463F-B5D4-3C1F6E9F6B53}"/>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2190790223"/>
      </p:ext>
    </p:extLst>
  </p:cSld>
  <p:clrMapOvr>
    <a:masterClrMapping/>
  </p:clrMapOvr>
  <p:hf sldNum="0" hdr="0" ftr="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69F42FFA-3DFB-4DB2-A942-F02200203C82}"/>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rgbClr val="1A1816"/>
              </a:solidFill>
              <a:latin typeface="+mn-lt"/>
            </a:endParaRPr>
          </a:p>
        </p:txBody>
      </p:sp>
      <p:sp>
        <p:nvSpPr>
          <p:cNvPr id="3" name="FirstDividerHider">
            <a:extLst>
              <a:ext uri="{FF2B5EF4-FFF2-40B4-BE49-F238E27FC236}">
                <a16:creationId xmlns:a16="http://schemas.microsoft.com/office/drawing/2014/main" id="{1B42E3D4-F1BA-4FA4-8629-042A5D955B23}"/>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7325866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0" bIns="0"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3"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C44ECCE6-4D94-443E-8C20-CA233A5C0572}"/>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rgbClr val="1A1816"/>
              </a:solidFill>
              <a:latin typeface="+mn-lt"/>
            </a:endParaRPr>
          </a:p>
        </p:txBody>
      </p:sp>
      <p:sp>
        <p:nvSpPr>
          <p:cNvPr id="5" name="FirstDividerHider">
            <a:extLst>
              <a:ext uri="{FF2B5EF4-FFF2-40B4-BE49-F238E27FC236}">
                <a16:creationId xmlns:a16="http://schemas.microsoft.com/office/drawing/2014/main" id="{CA0A38D4-B093-4CE6-9935-648A137BFECE}"/>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5320099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93672-2A04-4EF3-916F-2C920729FB07}"/>
              </a:ext>
            </a:extLst>
          </p:cNvPr>
          <p:cNvSpPr/>
          <p:nvPr userDrawn="1"/>
        </p:nvSpPr>
        <p:spPr bwMode="auto">
          <a:xfrm>
            <a:off x="0" y="0"/>
            <a:ext cx="12192000" cy="6858000"/>
          </a:xfrm>
          <a:prstGeom prst="rect">
            <a:avLst/>
          </a:prstGeom>
          <a:solidFill>
            <a:schemeClr val="accent1"/>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endParaRPr lang="en-US"/>
          </a:p>
        </p:txBody>
      </p:sp>
      <p:pic>
        <p:nvPicPr>
          <p:cNvPr id="6" name="Graphic 5">
            <a:extLst>
              <a:ext uri="{FF2B5EF4-FFF2-40B4-BE49-F238E27FC236}">
                <a16:creationId xmlns:a16="http://schemas.microsoft.com/office/drawing/2014/main" id="{0613FB31-E723-434D-8FBC-0054A54163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5"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56BFCB29-C939-4442-981C-DE6A97866D13}"/>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chemeClr val="bg1"/>
              </a:solidFill>
              <a:latin typeface="+mn-lt"/>
            </a:endParaRPr>
          </a:p>
        </p:txBody>
      </p:sp>
      <p:sp>
        <p:nvSpPr>
          <p:cNvPr id="7" name="FirstDividerHider">
            <a:extLst>
              <a:ext uri="{FF2B5EF4-FFF2-40B4-BE49-F238E27FC236}">
                <a16:creationId xmlns:a16="http://schemas.microsoft.com/office/drawing/2014/main" id="{CDFB9A14-FAD3-478A-957D-C7B532F6669C}"/>
              </a:ext>
            </a:extLst>
          </p:cNvPr>
          <p:cNvSpPr/>
          <p:nvPr userDrawn="1"/>
        </p:nvSpPr>
        <p:spPr bwMode="auto">
          <a:xfrm>
            <a:off x="396000" y="6408751"/>
            <a:ext cx="79513" cy="262393"/>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24515406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93672-2A04-4EF3-916F-2C920729FB07}"/>
              </a:ext>
            </a:extLst>
          </p:cNvPr>
          <p:cNvSpPr/>
          <p:nvPr userDrawn="1"/>
        </p:nvSpPr>
        <p:spPr bwMode="auto">
          <a:xfrm>
            <a:off x="0" y="0"/>
            <a:ext cx="12192000" cy="6858000"/>
          </a:xfrm>
          <a:prstGeom prst="rect">
            <a:avLst/>
          </a:prstGeom>
          <a:solidFill>
            <a:schemeClr val="accent2"/>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endParaRPr lang="en-US"/>
          </a:p>
        </p:txBody>
      </p:sp>
      <p:pic>
        <p:nvPicPr>
          <p:cNvPr id="6" name="Graphic 5">
            <a:extLst>
              <a:ext uri="{FF2B5EF4-FFF2-40B4-BE49-F238E27FC236}">
                <a16:creationId xmlns:a16="http://schemas.microsoft.com/office/drawing/2014/main" id="{82EAEE37-7D1D-49D7-BEC8-7A88843E383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5"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D4262351-4A54-4EAA-990E-D909E1CAD758}"/>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chemeClr val="bg1"/>
              </a:solidFill>
              <a:latin typeface="+mn-lt"/>
            </a:endParaRPr>
          </a:p>
        </p:txBody>
      </p:sp>
      <p:sp>
        <p:nvSpPr>
          <p:cNvPr id="7" name="FirstDividerHider">
            <a:extLst>
              <a:ext uri="{FF2B5EF4-FFF2-40B4-BE49-F238E27FC236}">
                <a16:creationId xmlns:a16="http://schemas.microsoft.com/office/drawing/2014/main" id="{26AD250A-4DBC-40DE-AFFC-E7624FE87538}"/>
              </a:ext>
            </a:extLst>
          </p:cNvPr>
          <p:cNvSpPr/>
          <p:nvPr userDrawn="1"/>
        </p:nvSpPr>
        <p:spPr bwMode="auto">
          <a:xfrm>
            <a:off x="396000" y="6408751"/>
            <a:ext cx="79513" cy="262393"/>
          </a:xfrm>
          <a:prstGeom prst="rect">
            <a:avLst/>
          </a:prstGeom>
          <a:solidFill>
            <a:schemeClr val="accent2"/>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33890298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93672-2A04-4EF3-916F-2C920729FB07}"/>
              </a:ext>
            </a:extLst>
          </p:cNvPr>
          <p:cNvSpPr/>
          <p:nvPr userDrawn="1"/>
        </p:nvSpPr>
        <p:spPr bwMode="auto">
          <a:xfrm>
            <a:off x="0" y="0"/>
            <a:ext cx="12192000" cy="6858000"/>
          </a:xfrm>
          <a:prstGeom prst="rect">
            <a:avLst/>
          </a:prstGeom>
          <a:solidFill>
            <a:schemeClr val="accent3"/>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endParaRPr lang="en-US"/>
          </a:p>
        </p:txBody>
      </p:sp>
      <p:pic>
        <p:nvPicPr>
          <p:cNvPr id="6" name="Graphic 5">
            <a:extLst>
              <a:ext uri="{FF2B5EF4-FFF2-40B4-BE49-F238E27FC236}">
                <a16:creationId xmlns:a16="http://schemas.microsoft.com/office/drawing/2014/main" id="{A44C7C5B-04BF-4F0E-888E-CE87D0EF1D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5"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128B6DA1-0170-4C5B-ABCB-83F1E4B0ECBB}"/>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chemeClr val="bg1"/>
              </a:solidFill>
              <a:latin typeface="+mn-lt"/>
            </a:endParaRPr>
          </a:p>
        </p:txBody>
      </p:sp>
      <p:sp>
        <p:nvSpPr>
          <p:cNvPr id="7" name="FirstDividerHider">
            <a:extLst>
              <a:ext uri="{FF2B5EF4-FFF2-40B4-BE49-F238E27FC236}">
                <a16:creationId xmlns:a16="http://schemas.microsoft.com/office/drawing/2014/main" id="{1DDC2944-9064-423F-8989-C84E9A8FA793}"/>
              </a:ext>
            </a:extLst>
          </p:cNvPr>
          <p:cNvSpPr/>
          <p:nvPr userDrawn="1"/>
        </p:nvSpPr>
        <p:spPr bwMode="auto">
          <a:xfrm>
            <a:off x="396000" y="6408751"/>
            <a:ext cx="79513" cy="262393"/>
          </a:xfrm>
          <a:prstGeom prst="rect">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9611897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93672-2A04-4EF3-916F-2C920729FB07}"/>
              </a:ext>
            </a:extLst>
          </p:cNvPr>
          <p:cNvSpPr/>
          <p:nvPr userDrawn="1"/>
        </p:nvSpPr>
        <p:spPr bwMode="auto">
          <a:xfrm>
            <a:off x="0" y="0"/>
            <a:ext cx="12192000" cy="6858000"/>
          </a:xfrm>
          <a:prstGeom prst="rect">
            <a:avLst/>
          </a:prstGeom>
          <a:solidFill>
            <a:schemeClr val="accent4"/>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endParaRPr lang="en-US"/>
          </a:p>
        </p:txBody>
      </p:sp>
      <p:pic>
        <p:nvPicPr>
          <p:cNvPr id="6" name="Graphic 5">
            <a:extLst>
              <a:ext uri="{FF2B5EF4-FFF2-40B4-BE49-F238E27FC236}">
                <a16:creationId xmlns:a16="http://schemas.microsoft.com/office/drawing/2014/main" id="{765A3682-3283-4350-B37F-DCABDCB15F6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5"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8F93BC53-EE81-4467-94F1-401BB6631310}"/>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chemeClr val="bg1"/>
              </a:solidFill>
              <a:latin typeface="+mn-lt"/>
            </a:endParaRPr>
          </a:p>
        </p:txBody>
      </p:sp>
      <p:sp>
        <p:nvSpPr>
          <p:cNvPr id="7" name="FirstDividerHider">
            <a:extLst>
              <a:ext uri="{FF2B5EF4-FFF2-40B4-BE49-F238E27FC236}">
                <a16:creationId xmlns:a16="http://schemas.microsoft.com/office/drawing/2014/main" id="{28FE6F9E-68CB-4EDC-92EF-E3371EEA23DA}"/>
              </a:ext>
            </a:extLst>
          </p:cNvPr>
          <p:cNvSpPr/>
          <p:nvPr userDrawn="1"/>
        </p:nvSpPr>
        <p:spPr bwMode="auto">
          <a:xfrm>
            <a:off x="396000" y="6408751"/>
            <a:ext cx="79513" cy="262393"/>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37507566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93672-2A04-4EF3-916F-2C920729FB07}"/>
              </a:ext>
            </a:extLst>
          </p:cNvPr>
          <p:cNvSpPr/>
          <p:nvPr userDrawn="1"/>
        </p:nvSpPr>
        <p:spPr bwMode="auto">
          <a:xfrm>
            <a:off x="0" y="0"/>
            <a:ext cx="12192000" cy="6858000"/>
          </a:xfrm>
          <a:prstGeom prst="rect">
            <a:avLst/>
          </a:prstGeom>
          <a:solidFill>
            <a:schemeClr val="accent5"/>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endParaRPr lang="en-US"/>
          </a:p>
        </p:txBody>
      </p:sp>
      <p:pic>
        <p:nvPicPr>
          <p:cNvPr id="6" name="Graphic 5">
            <a:extLst>
              <a:ext uri="{FF2B5EF4-FFF2-40B4-BE49-F238E27FC236}">
                <a16:creationId xmlns:a16="http://schemas.microsoft.com/office/drawing/2014/main" id="{6B1A279A-6DFF-44E2-AFD5-C14BD71050E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5"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064BC3BB-EB1F-4C03-845A-197D7CB3D7FF}"/>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chemeClr val="bg1"/>
              </a:solidFill>
              <a:latin typeface="+mn-lt"/>
            </a:endParaRPr>
          </a:p>
        </p:txBody>
      </p:sp>
      <p:sp>
        <p:nvSpPr>
          <p:cNvPr id="7" name="FirstDividerHider">
            <a:extLst>
              <a:ext uri="{FF2B5EF4-FFF2-40B4-BE49-F238E27FC236}">
                <a16:creationId xmlns:a16="http://schemas.microsoft.com/office/drawing/2014/main" id="{10F60CD3-0F2D-42D6-B39D-C861213831E0}"/>
              </a:ext>
            </a:extLst>
          </p:cNvPr>
          <p:cNvSpPr/>
          <p:nvPr userDrawn="1"/>
        </p:nvSpPr>
        <p:spPr bwMode="auto">
          <a:xfrm>
            <a:off x="396000" y="6408751"/>
            <a:ext cx="79513" cy="262393"/>
          </a:xfrm>
          <a:prstGeom prst="rect">
            <a:avLst/>
          </a:prstGeom>
          <a:solidFill>
            <a:schemeClr val="accent5"/>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6897343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93672-2A04-4EF3-916F-2C920729FB07}"/>
              </a:ext>
            </a:extLst>
          </p:cNvPr>
          <p:cNvSpPr/>
          <p:nvPr userDrawn="1"/>
        </p:nvSpPr>
        <p:spPr bwMode="auto">
          <a:xfrm>
            <a:off x="0" y="0"/>
            <a:ext cx="12192000" cy="6858000"/>
          </a:xfrm>
          <a:prstGeom prst="rect">
            <a:avLst/>
          </a:prstGeom>
          <a:solidFill>
            <a:schemeClr val="accent6"/>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endParaRPr lang="en-US"/>
          </a:p>
        </p:txBody>
      </p:sp>
      <p:pic>
        <p:nvPicPr>
          <p:cNvPr id="6" name="Graphic 5">
            <a:extLst>
              <a:ext uri="{FF2B5EF4-FFF2-40B4-BE49-F238E27FC236}">
                <a16:creationId xmlns:a16="http://schemas.microsoft.com/office/drawing/2014/main" id="{DC9C0052-7A7B-40FB-AF90-CA9C4B79D2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5"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EE432ACF-022C-4E4D-A91E-50BCA41421CC}"/>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chemeClr val="bg1"/>
              </a:solidFill>
              <a:latin typeface="+mn-lt"/>
            </a:endParaRPr>
          </a:p>
        </p:txBody>
      </p:sp>
      <p:sp>
        <p:nvSpPr>
          <p:cNvPr id="7" name="FirstDividerHider">
            <a:extLst>
              <a:ext uri="{FF2B5EF4-FFF2-40B4-BE49-F238E27FC236}">
                <a16:creationId xmlns:a16="http://schemas.microsoft.com/office/drawing/2014/main" id="{5B4E638F-9BC6-4741-A3D8-E259C93F0F0D}"/>
              </a:ext>
            </a:extLst>
          </p:cNvPr>
          <p:cNvSpPr/>
          <p:nvPr userDrawn="1"/>
        </p:nvSpPr>
        <p:spPr bwMode="auto">
          <a:xfrm>
            <a:off x="396000" y="6408751"/>
            <a:ext cx="79513" cy="262393"/>
          </a:xfrm>
          <a:prstGeom prst="rect">
            <a:avLst/>
          </a:prstGeom>
          <a:solidFill>
            <a:schemeClr val="accent6"/>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27537721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aphic heavy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93672-2A04-4EF3-916F-2C920729FB07}"/>
              </a:ext>
            </a:extLst>
          </p:cNvPr>
          <p:cNvSpPr/>
          <p:nvPr userDrawn="1"/>
        </p:nvSpPr>
        <p:spPr bwMode="auto">
          <a:xfrm>
            <a:off x="0" y="0"/>
            <a:ext cx="12192000" cy="6858000"/>
          </a:xfrm>
          <a:prstGeom prst="rect">
            <a:avLst/>
          </a:prstGeom>
          <a:solidFill>
            <a:schemeClr val="tx1"/>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endParaRPr lang="en-US"/>
          </a:p>
        </p:txBody>
      </p:sp>
      <p:pic>
        <p:nvPicPr>
          <p:cNvPr id="6" name="Graphic 5">
            <a:extLst>
              <a:ext uri="{FF2B5EF4-FFF2-40B4-BE49-F238E27FC236}">
                <a16:creationId xmlns:a16="http://schemas.microsoft.com/office/drawing/2014/main" id="{7D510456-FEBC-46FA-B25A-B809F2C18A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5"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8A859F72-32B2-47EB-8CB5-BCF639CDADF5}"/>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chemeClr val="bg1"/>
              </a:solidFill>
              <a:latin typeface="+mn-lt"/>
            </a:endParaRPr>
          </a:p>
        </p:txBody>
      </p:sp>
      <p:sp>
        <p:nvSpPr>
          <p:cNvPr id="7" name="FirstDividerHider">
            <a:extLst>
              <a:ext uri="{FF2B5EF4-FFF2-40B4-BE49-F238E27FC236}">
                <a16:creationId xmlns:a16="http://schemas.microsoft.com/office/drawing/2014/main" id="{4EDD5C80-CD72-4597-8F70-395B8174120F}"/>
              </a:ext>
            </a:extLst>
          </p:cNvPr>
          <p:cNvSpPr/>
          <p:nvPr userDrawn="1"/>
        </p:nvSpPr>
        <p:spPr bwMode="auto">
          <a:xfrm>
            <a:off x="396000" y="6408751"/>
            <a:ext cx="79513" cy="262393"/>
          </a:xfrm>
          <a:prstGeom prst="rect">
            <a:avLst/>
          </a:prstGeom>
          <a:solidFill>
            <a:schemeClr val="tx2"/>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3332786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D87E08-659D-9442-9198-0E6A0997A9CD}"/>
              </a:ext>
            </a:extLst>
          </p:cNvPr>
          <p:cNvPicPr>
            <a:picLocks noChangeAspect="1"/>
          </p:cNvPicPr>
          <p:nvPr userDrawn="1"/>
        </p:nvPicPr>
        <p:blipFill>
          <a:blip r:embed="rId2"/>
          <a:srcRect/>
          <a:stretch/>
        </p:blipFill>
        <p:spPr>
          <a:xfrm>
            <a:off x="5327653" y="0"/>
            <a:ext cx="6864344" cy="6857999"/>
          </a:xfrm>
          <a:prstGeom prst="rect">
            <a:avLst/>
          </a:prstGeom>
        </p:spPr>
      </p:pic>
      <p:sp>
        <p:nvSpPr>
          <p:cNvPr id="7" name="Rectangle 6">
            <a:extLst>
              <a:ext uri="{FF2B5EF4-FFF2-40B4-BE49-F238E27FC236}">
                <a16:creationId xmlns:a16="http://schemas.microsoft.com/office/drawing/2014/main" id="{0566B95B-362B-524F-8932-99317D967339}"/>
              </a:ext>
            </a:extLst>
          </p:cNvPr>
          <p:cNvSpPr/>
          <p:nvPr userDrawn="1"/>
        </p:nvSpPr>
        <p:spPr>
          <a:xfrm rot="10800000">
            <a:off x="6276000" y="0"/>
            <a:ext cx="559674" cy="6858000"/>
          </a:xfrm>
          <a:prstGeom prst="rect">
            <a:avLst/>
          </a:prstGeom>
          <a:gradFill flip="none" rotWithShape="1">
            <a:gsLst>
              <a:gs pos="0">
                <a:schemeClr val="tx1">
                  <a:alpha val="0"/>
                </a:schemeClr>
              </a:gs>
              <a:gs pos="100000">
                <a:schemeClr val="tx1">
                  <a:alpha val="1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240DF74E-A02D-8E4F-BC43-AE14724F3256}"/>
              </a:ext>
            </a:extLst>
          </p:cNvPr>
          <p:cNvSpPr/>
          <p:nvPr userDrawn="1"/>
        </p:nvSpPr>
        <p:spPr>
          <a:xfrm>
            <a:off x="0" y="0"/>
            <a:ext cx="62745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94800" y="1122364"/>
            <a:ext cx="5427931" cy="2387599"/>
          </a:xfrm>
        </p:spPr>
        <p:txBody>
          <a:bodyPr anchor="b">
            <a:normAutofit/>
          </a:bodyPr>
          <a:lstStyle>
            <a:lvl1pPr marL="0" indent="0" algn="l" defTabSz="914392" rtl="0" eaLnBrk="1" latinLnBrk="0" hangingPunct="1">
              <a:lnSpc>
                <a:spcPts val="4000"/>
              </a:lnSpc>
              <a:spcBef>
                <a:spcPct val="0"/>
              </a:spcBef>
              <a:buNone/>
              <a:tabLst>
                <a:tab pos="3373438" algn="l"/>
              </a:tabLst>
              <a:defRPr lang="en-US" sz="4400" b="0" i="0" kern="1200" dirty="0">
                <a:solidFill>
                  <a:schemeClr val="accent4"/>
                </a:solidFill>
                <a:latin typeface="Calibri Light" panose="020F0302020204030204" pitchFamily="34" charset="0"/>
                <a:ea typeface="Open Sans Light" panose="020B0306030504020204" pitchFamily="34" charset="0"/>
                <a:cs typeface="Calibri Light" panose="020F0302020204030204" pitchFamily="34" charset="0"/>
              </a:defRPr>
            </a:lvl1pPr>
          </a:lstStyle>
          <a:p>
            <a:r>
              <a:rPr lang="en-GB" dirty="0"/>
              <a:t>CLICK TO EDIT </a:t>
            </a:r>
            <a:br>
              <a:rPr lang="en-GB" dirty="0"/>
            </a:br>
            <a:r>
              <a:rPr lang="en-GB" dirty="0"/>
              <a:t>MASTER TITLE STYLE</a:t>
            </a:r>
            <a:endParaRPr lang="en-US" dirty="0"/>
          </a:p>
        </p:txBody>
      </p:sp>
      <p:sp>
        <p:nvSpPr>
          <p:cNvPr id="3" name="Text Placeholder 2"/>
          <p:cNvSpPr>
            <a:spLocks noGrp="1"/>
          </p:cNvSpPr>
          <p:nvPr>
            <p:ph type="body" idx="1" hasCustomPrompt="1"/>
          </p:nvPr>
        </p:nvSpPr>
        <p:spPr>
          <a:xfrm>
            <a:off x="394800" y="3602039"/>
            <a:ext cx="5427931" cy="1655761"/>
          </a:xfrm>
        </p:spPr>
        <p:txBody>
          <a:bodyPr>
            <a:normAutofit/>
          </a:bodyPr>
          <a:lstStyle>
            <a:lvl1pPr marL="0" indent="0" algn="l" defTabSz="914392" rtl="0" eaLnBrk="1" latinLnBrk="0" hangingPunct="1">
              <a:lnSpc>
                <a:spcPts val="3200"/>
              </a:lnSpc>
              <a:spcBef>
                <a:spcPts val="1000"/>
              </a:spcBef>
              <a:buClr>
                <a:schemeClr val="accent4"/>
              </a:buClr>
              <a:buFont typeface="Arial" panose="020B0604020202020204" pitchFamily="34" charset="0"/>
              <a:buNone/>
              <a:defRPr lang="en-GB" sz="2200" b="0" i="0" kern="1200" dirty="0" smtClean="0">
                <a:solidFill>
                  <a:schemeClr val="tx2"/>
                </a:solidFill>
                <a:latin typeface="Calibri Light" panose="020F0302020204030204" pitchFamily="34" charset="0"/>
                <a:ea typeface="Open Sans" panose="020B0606030504020204" pitchFamily="34" charset="0"/>
                <a:cs typeface="Calibri Light" panose="020F0302020204030204" pitchFamily="34" charset="0"/>
              </a:defRPr>
            </a:lvl1pPr>
            <a:lvl2pPr marL="457196" indent="0">
              <a:buNone/>
              <a:defRPr sz="2000">
                <a:solidFill>
                  <a:schemeClr val="tx1">
                    <a:tint val="75000"/>
                  </a:schemeClr>
                </a:solidFill>
              </a:defRPr>
            </a:lvl2pPr>
            <a:lvl3pPr marL="914392" indent="0">
              <a:buNone/>
              <a:defRPr sz="1800">
                <a:solidFill>
                  <a:schemeClr val="tx1">
                    <a:tint val="75000"/>
                  </a:schemeClr>
                </a:solidFill>
              </a:defRPr>
            </a:lvl3pPr>
            <a:lvl4pPr marL="1371589" indent="0">
              <a:buNone/>
              <a:defRPr sz="1600">
                <a:solidFill>
                  <a:schemeClr val="tx1">
                    <a:tint val="75000"/>
                  </a:schemeClr>
                </a:solidFill>
              </a:defRPr>
            </a:lvl4pPr>
            <a:lvl5pPr marL="1828785" indent="0">
              <a:buNone/>
              <a:defRPr sz="1600">
                <a:solidFill>
                  <a:schemeClr val="tx1">
                    <a:tint val="75000"/>
                  </a:schemeClr>
                </a:solidFill>
              </a:defRPr>
            </a:lvl5pPr>
            <a:lvl6pPr marL="2285981" indent="0">
              <a:buNone/>
              <a:defRPr sz="1600">
                <a:solidFill>
                  <a:schemeClr val="tx1">
                    <a:tint val="75000"/>
                  </a:schemeClr>
                </a:solidFill>
              </a:defRPr>
            </a:lvl6pPr>
            <a:lvl7pPr marL="2743177" indent="0">
              <a:buNone/>
              <a:defRPr sz="1600">
                <a:solidFill>
                  <a:schemeClr val="tx1">
                    <a:tint val="75000"/>
                  </a:schemeClr>
                </a:solidFill>
              </a:defRPr>
            </a:lvl7pPr>
            <a:lvl8pPr marL="3200373" indent="0">
              <a:buNone/>
              <a:defRPr sz="1600">
                <a:solidFill>
                  <a:schemeClr val="tx1">
                    <a:tint val="75000"/>
                  </a:schemeClr>
                </a:solidFill>
              </a:defRPr>
            </a:lvl8pPr>
            <a:lvl9pPr marL="3657570" indent="0">
              <a:buNone/>
              <a:defRPr sz="1600">
                <a:solidFill>
                  <a:schemeClr val="tx1">
                    <a:tint val="75000"/>
                  </a:schemeClr>
                </a:solidFill>
              </a:defRPr>
            </a:lvl9pPr>
          </a:lstStyle>
          <a:p>
            <a:pPr marL="0" lvl="0" indent="0" algn="l" defTabSz="914392" rtl="0" eaLnBrk="1" latinLnBrk="0" hangingPunct="1">
              <a:lnSpc>
                <a:spcPts val="2000"/>
              </a:lnSpc>
              <a:spcBef>
                <a:spcPts val="1000"/>
              </a:spcBef>
              <a:buClr>
                <a:schemeClr val="accent4"/>
              </a:buClr>
              <a:buFont typeface="Arial" panose="020B0604020202020204" pitchFamily="34" charset="0"/>
              <a:buNone/>
            </a:pPr>
            <a:r>
              <a:rPr lang="en-GB" dirty="0"/>
              <a:t>CLICK TO EDIT MASTER TEXT STYLES</a:t>
            </a:r>
          </a:p>
        </p:txBody>
      </p:sp>
      <p:sp>
        <p:nvSpPr>
          <p:cNvPr id="11" name="TextBox 10">
            <a:extLst>
              <a:ext uri="{FF2B5EF4-FFF2-40B4-BE49-F238E27FC236}">
                <a16:creationId xmlns:a16="http://schemas.microsoft.com/office/drawing/2014/main" id="{5FE4EDA8-1DE1-2345-B2A1-9ACB850C09AC}"/>
              </a:ext>
            </a:extLst>
          </p:cNvPr>
          <p:cNvSpPr txBox="1"/>
          <p:nvPr userDrawn="1"/>
        </p:nvSpPr>
        <p:spPr>
          <a:xfrm>
            <a:off x="12426295" y="1625600"/>
            <a:ext cx="2000905" cy="276999"/>
          </a:xfrm>
          <a:prstGeom prst="rect">
            <a:avLst/>
          </a:prstGeom>
          <a:noFill/>
        </p:spPr>
        <p:txBody>
          <a:bodyPr wrap="square" rtlCol="0">
            <a:spAutoFit/>
          </a:bodyPr>
          <a:lstStyle/>
          <a:p>
            <a:r>
              <a:rPr lang="en-US" sz="1200" b="1" i="0" dirty="0">
                <a:solidFill>
                  <a:schemeClr val="tx1"/>
                </a:solidFill>
                <a:latin typeface="Calibri" panose="020F0502020204030204" pitchFamily="34" charset="0"/>
                <a:cs typeface="Calibri" panose="020F0502020204030204" pitchFamily="34" charset="0"/>
              </a:rPr>
              <a:t>OPTION ICON(S)</a:t>
            </a:r>
          </a:p>
        </p:txBody>
      </p:sp>
      <p:sp>
        <p:nvSpPr>
          <p:cNvPr id="12" name="TextBox 11">
            <a:extLst>
              <a:ext uri="{FF2B5EF4-FFF2-40B4-BE49-F238E27FC236}">
                <a16:creationId xmlns:a16="http://schemas.microsoft.com/office/drawing/2014/main" id="{F1A0DD0F-5434-4144-9C59-202F307934FC}"/>
              </a:ext>
            </a:extLst>
          </p:cNvPr>
          <p:cNvSpPr txBox="1"/>
          <p:nvPr userDrawn="1"/>
        </p:nvSpPr>
        <p:spPr>
          <a:xfrm>
            <a:off x="12426295" y="1981082"/>
            <a:ext cx="2448804" cy="1436291"/>
          </a:xfrm>
          <a:prstGeom prst="rect">
            <a:avLst/>
          </a:prstGeom>
          <a:noFill/>
        </p:spPr>
        <p:txBody>
          <a:bodyPr wrap="square" rtlCol="0">
            <a:spAutoFit/>
          </a:bodyPr>
          <a:lstStyle/>
          <a:p>
            <a:pPr marL="171450" indent="-171450">
              <a:spcAft>
                <a:spcPts val="400"/>
              </a:spcAft>
              <a:buFont typeface="Arial" panose="020B0604020202020204" pitchFamily="34" charset="0"/>
              <a:buChar char="•"/>
            </a:pPr>
            <a:r>
              <a:rPr lang="en-US" sz="1200" b="0" i="0" dirty="0">
                <a:solidFill>
                  <a:schemeClr val="tx1"/>
                </a:solidFill>
                <a:latin typeface="Calibri" panose="020F0502020204030204" pitchFamily="34" charset="0"/>
                <a:cs typeface="Calibri" panose="020F0502020204030204" pitchFamily="34" charset="0"/>
              </a:rPr>
              <a:t>Feel free to place PNG icons on top of this right-hand section. This can help highlight a product area you may be introducing</a:t>
            </a:r>
          </a:p>
          <a:p>
            <a:pPr marL="171450" indent="-171450">
              <a:spcAft>
                <a:spcPts val="400"/>
              </a:spcAft>
              <a:buFont typeface="Arial" panose="020B0604020202020204" pitchFamily="34" charset="0"/>
              <a:buChar char="•"/>
            </a:pPr>
            <a:r>
              <a:rPr lang="en-US" sz="1200" b="0" i="0" dirty="0">
                <a:solidFill>
                  <a:schemeClr val="tx1"/>
                </a:solidFill>
                <a:latin typeface="Calibri" panose="020F0502020204030204" pitchFamily="34" charset="0"/>
                <a:cs typeface="Calibri" panose="020F0502020204030204" pitchFamily="34" charset="0"/>
              </a:rPr>
              <a:t>The icons can be found within the last slides of this template (it is hidden from Slideshow mode)</a:t>
            </a:r>
          </a:p>
        </p:txBody>
      </p:sp>
      <p:pic>
        <p:nvPicPr>
          <p:cNvPr id="13" name="Graphic 12">
            <a:extLst>
              <a:ext uri="{FF2B5EF4-FFF2-40B4-BE49-F238E27FC236}">
                <a16:creationId xmlns:a16="http://schemas.microsoft.com/office/drawing/2014/main" id="{527FD7AE-67EA-1146-BA24-EAC041ED0D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437551" y="298638"/>
            <a:ext cx="432435" cy="432435"/>
          </a:xfrm>
          <a:prstGeom prst="rect">
            <a:avLst/>
          </a:prstGeom>
        </p:spPr>
      </p:pic>
      <p:sp>
        <p:nvSpPr>
          <p:cNvPr id="15" name="Slide Number Placeholder 5">
            <a:extLst>
              <a:ext uri="{FF2B5EF4-FFF2-40B4-BE49-F238E27FC236}">
                <a16:creationId xmlns:a16="http://schemas.microsoft.com/office/drawing/2014/main" id="{FAC3FC87-D06D-674D-AE66-2C462B7E9585}"/>
              </a:ext>
            </a:extLst>
          </p:cNvPr>
          <p:cNvSpPr>
            <a:spLocks noGrp="1"/>
          </p:cNvSpPr>
          <p:nvPr>
            <p:ph type="sldNum" sz="quarter" idx="12"/>
          </p:nvPr>
        </p:nvSpPr>
        <p:spPr>
          <a:xfrm>
            <a:off x="11077903" y="6356354"/>
            <a:ext cx="719297" cy="365125"/>
          </a:xfrm>
        </p:spPr>
        <p:txBody>
          <a:bodyPr/>
          <a:lstStyle>
            <a:lvl1pPr>
              <a:defRPr>
                <a:solidFill>
                  <a:schemeClr val="bg1"/>
                </a:solidFill>
              </a:defRPr>
            </a:lvl1pPr>
          </a:lstStyle>
          <a:p>
            <a:fld id="{ED57F2DB-2ACF-924E-8A74-125BCC5A51D6}" type="slidenum">
              <a:rPr lang="en-US" smtClean="0"/>
              <a:pPr/>
              <a:t>‹#›</a:t>
            </a:fld>
            <a:endParaRPr lang="en-US" dirty="0"/>
          </a:p>
        </p:txBody>
      </p:sp>
      <p:sp>
        <p:nvSpPr>
          <p:cNvPr id="17" name="Text Placeholder 2">
            <a:extLst>
              <a:ext uri="{FF2B5EF4-FFF2-40B4-BE49-F238E27FC236}">
                <a16:creationId xmlns:a16="http://schemas.microsoft.com/office/drawing/2014/main" id="{2DAF6920-474B-0142-87F0-EBB7C38E17A1}"/>
              </a:ext>
            </a:extLst>
          </p:cNvPr>
          <p:cNvSpPr>
            <a:spLocks noGrp="1"/>
          </p:cNvSpPr>
          <p:nvPr>
            <p:ph type="body" sz="quarter" idx="13" hasCustomPrompt="1"/>
          </p:nvPr>
        </p:nvSpPr>
        <p:spPr>
          <a:xfrm>
            <a:off x="394800" y="6356350"/>
            <a:ext cx="3570287" cy="365125"/>
          </a:xfrm>
        </p:spPr>
        <p:txBody>
          <a:bodyPr anchor="ctr">
            <a:normAutofit/>
          </a:bodyPr>
          <a:lstStyle>
            <a:lvl1pPr marL="0" indent="0">
              <a:buNone/>
              <a:defRPr sz="1200" b="0" i="0">
                <a:solidFill>
                  <a:schemeClr val="tx2">
                    <a:lumMod val="50000"/>
                    <a:lumOff val="50000"/>
                  </a:schemeClr>
                </a:solidFill>
                <a:latin typeface="Calibri" panose="020F0502020204030204" pitchFamily="34" charset="0"/>
                <a:cs typeface="Calibri" panose="020F0502020204030204" pitchFamily="34" charset="0"/>
              </a:defRPr>
            </a:lvl1pPr>
          </a:lstStyle>
          <a:p>
            <a:r>
              <a:rPr lang="en-US" dirty="0"/>
              <a:t>RED BEE MEDIA  |  INTERNAL &amp; CONFIDENTIAL </a:t>
            </a:r>
          </a:p>
        </p:txBody>
      </p:sp>
    </p:spTree>
    <p:extLst>
      <p:ext uri="{BB962C8B-B14F-4D97-AF65-F5344CB8AC3E}">
        <p14:creationId xmlns:p14="http://schemas.microsoft.com/office/powerpoint/2010/main" val="3521873466"/>
      </p:ext>
    </p:extLst>
  </p:cSld>
  <p:clrMapOvr>
    <a:masterClrMapping/>
  </p:clrMapOvr>
  <p:transition spd="slow">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1 column">
    <p:spTree>
      <p:nvGrpSpPr>
        <p:cNvPr id="1" name=""/>
        <p:cNvGrpSpPr/>
        <p:nvPr/>
      </p:nvGrpSpPr>
      <p:grpSpPr>
        <a:xfrm>
          <a:off x="0" y="0"/>
          <a:ext cx="0" cy="0"/>
          <a:chOff x="0" y="0"/>
          <a:chExt cx="0" cy="0"/>
        </a:xfrm>
      </p:grpSpPr>
      <p:sp>
        <p:nvSpPr>
          <p:cNvPr id="5" name="Title_SM"/>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3" name="Content Placeholder 2">
            <a:extLst>
              <a:ext uri="{FF2B5EF4-FFF2-40B4-BE49-F238E27FC236}">
                <a16:creationId xmlns:a16="http://schemas.microsoft.com/office/drawing/2014/main" id="{810CFEFC-6AC8-4817-A0D3-6029D48BD293}"/>
              </a:ext>
            </a:extLst>
          </p:cNvPr>
          <p:cNvSpPr>
            <a:spLocks noGrp="1"/>
          </p:cNvSpPr>
          <p:nvPr>
            <p:ph sz="quarter" idx="10" hasCustomPrompt="1"/>
          </p:nvPr>
        </p:nvSpPr>
        <p:spPr>
          <a:xfrm>
            <a:off x="479425" y="1844675"/>
            <a:ext cx="11233150" cy="4392612"/>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8"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C2AD0284-E6BA-49D8-AB3F-D94DBB1D54F0}"/>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rgbClr val="1A1816"/>
              </a:solidFill>
              <a:latin typeface="+mn-lt"/>
            </a:endParaRPr>
          </a:p>
        </p:txBody>
      </p:sp>
      <p:sp>
        <p:nvSpPr>
          <p:cNvPr id="11" name="FirstDividerHider">
            <a:extLst>
              <a:ext uri="{FF2B5EF4-FFF2-40B4-BE49-F238E27FC236}">
                <a16:creationId xmlns:a16="http://schemas.microsoft.com/office/drawing/2014/main" id="{87C4DFC4-62BA-4C52-B36B-44A75684A81F}"/>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31351013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and 1 column">
    <p:spTree>
      <p:nvGrpSpPr>
        <p:cNvPr id="1" name=""/>
        <p:cNvGrpSpPr/>
        <p:nvPr/>
      </p:nvGrpSpPr>
      <p:grpSpPr>
        <a:xfrm>
          <a:off x="0" y="0"/>
          <a:ext cx="0" cy="0"/>
          <a:chOff x="0" y="0"/>
          <a:chExt cx="0" cy="0"/>
        </a:xfrm>
      </p:grpSpPr>
      <p:sp>
        <p:nvSpPr>
          <p:cNvPr id="5" name="Title_SM"/>
          <p:cNvSpPr>
            <a:spLocks noGrp="1" noChangeArrowheads="1"/>
          </p:cNvSpPr>
          <p:nvPr>
            <p:ph type="title" hasCustomPrompt="1"/>
          </p:nvPr>
        </p:nvSpPr>
        <p:spPr bwMode="auto">
          <a:xfrm>
            <a:off x="479425" y="476250"/>
            <a:ext cx="10521950"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Use this layout for document slides when you need space for a long heading and big content area</a:t>
            </a:r>
          </a:p>
        </p:txBody>
      </p:sp>
      <p:sp>
        <p:nvSpPr>
          <p:cNvPr id="3" name="Content Placeholder 2">
            <a:extLst>
              <a:ext uri="{FF2B5EF4-FFF2-40B4-BE49-F238E27FC236}">
                <a16:creationId xmlns:a16="http://schemas.microsoft.com/office/drawing/2014/main" id="{810CFEFC-6AC8-4817-A0D3-6029D48BD293}"/>
              </a:ext>
            </a:extLst>
          </p:cNvPr>
          <p:cNvSpPr>
            <a:spLocks noGrp="1"/>
          </p:cNvSpPr>
          <p:nvPr>
            <p:ph sz="quarter" idx="10" hasCustomPrompt="1"/>
          </p:nvPr>
        </p:nvSpPr>
        <p:spPr>
          <a:xfrm>
            <a:off x="479425" y="1844675"/>
            <a:ext cx="11233150" cy="4392612"/>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8"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C2AD0284-E6BA-49D8-AB3F-D94DBB1D54F0}"/>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rgbClr val="1A1816"/>
              </a:solidFill>
              <a:latin typeface="+mn-lt"/>
            </a:endParaRPr>
          </a:p>
        </p:txBody>
      </p:sp>
      <p:sp>
        <p:nvSpPr>
          <p:cNvPr id="11" name="FirstDividerHider">
            <a:extLst>
              <a:ext uri="{FF2B5EF4-FFF2-40B4-BE49-F238E27FC236}">
                <a16:creationId xmlns:a16="http://schemas.microsoft.com/office/drawing/2014/main" id="{87C4DFC4-62BA-4C52-B36B-44A75684A81F}"/>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31948425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1 smaller column">
    <p:spTree>
      <p:nvGrpSpPr>
        <p:cNvPr id="1" name=""/>
        <p:cNvGrpSpPr/>
        <p:nvPr/>
      </p:nvGrpSpPr>
      <p:grpSpPr>
        <a:xfrm>
          <a:off x="0" y="0"/>
          <a:ext cx="0" cy="0"/>
          <a:chOff x="0" y="0"/>
          <a:chExt cx="0" cy="0"/>
        </a:xfrm>
      </p:grpSpPr>
      <p:sp>
        <p:nvSpPr>
          <p:cNvPr id="6" name="Title_SM">
            <a:extLst>
              <a:ext uri="{FF2B5EF4-FFF2-40B4-BE49-F238E27FC236}">
                <a16:creationId xmlns:a16="http://schemas.microsoft.com/office/drawing/2014/main" id="{3F4EF873-DC0F-4698-BEC2-502DB043AA5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Use this layout for presentations using short and crisp headings</a:t>
            </a:r>
          </a:p>
        </p:txBody>
      </p:sp>
      <p:sp>
        <p:nvSpPr>
          <p:cNvPr id="4" name="Content Placeholder 2">
            <a:extLst>
              <a:ext uri="{FF2B5EF4-FFF2-40B4-BE49-F238E27FC236}">
                <a16:creationId xmlns:a16="http://schemas.microsoft.com/office/drawing/2014/main" id="{784F54AF-EED6-486A-9ACA-42061F4AAE9A}"/>
              </a:ext>
            </a:extLst>
          </p:cNvPr>
          <p:cNvSpPr>
            <a:spLocks noGrp="1"/>
          </p:cNvSpPr>
          <p:nvPr>
            <p:ph sz="quarter" idx="11" hasCustomPrompt="1"/>
          </p:nvPr>
        </p:nvSpPr>
        <p:spPr>
          <a:xfrm>
            <a:off x="479425" y="1844675"/>
            <a:ext cx="8353426" cy="4392612"/>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DB8BC610-C1B0-4C6A-B5C2-80DA487CE5DE}"/>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rgbClr val="1A1816"/>
              </a:solidFill>
              <a:latin typeface="+mn-lt"/>
            </a:endParaRPr>
          </a:p>
        </p:txBody>
      </p:sp>
      <p:sp>
        <p:nvSpPr>
          <p:cNvPr id="9" name="FirstDividerHider">
            <a:extLst>
              <a:ext uri="{FF2B5EF4-FFF2-40B4-BE49-F238E27FC236}">
                <a16:creationId xmlns:a16="http://schemas.microsoft.com/office/drawing/2014/main" id="{F5902C4D-6221-4E36-A2F9-055DD2942060}"/>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22910844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ull title, right Image">
    <p:spTree>
      <p:nvGrpSpPr>
        <p:cNvPr id="1" name=""/>
        <p:cNvGrpSpPr/>
        <p:nvPr/>
      </p:nvGrpSpPr>
      <p:grpSpPr>
        <a:xfrm>
          <a:off x="0" y="0"/>
          <a:ext cx="0" cy="0"/>
          <a:chOff x="0" y="0"/>
          <a:chExt cx="0" cy="0"/>
        </a:xfrm>
      </p:grpSpPr>
      <p:sp>
        <p:nvSpPr>
          <p:cNvPr id="5" name="Title_SM">
            <a:extLst>
              <a:ext uri="{FF2B5EF4-FFF2-40B4-BE49-F238E27FC236}">
                <a16:creationId xmlns:a16="http://schemas.microsoft.com/office/drawing/2014/main" id="{AC5B9436-E3EB-4A3D-BE6B-EFFF8123DE9D}"/>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4" name="Content Placeholder 1"/>
          <p:cNvSpPr>
            <a:spLocks noGrp="1"/>
          </p:cNvSpPr>
          <p:nvPr>
            <p:ph sz="quarter" idx="10" hasCustomPrompt="1"/>
          </p:nvPr>
        </p:nvSpPr>
        <p:spPr>
          <a:xfrm>
            <a:off x="479425" y="1844675"/>
            <a:ext cx="5472113"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EF2C589A-70A9-4C1E-92FD-76B1E60A1A29}"/>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rgbClr val="1A1816"/>
              </a:solidFill>
              <a:latin typeface="+mn-lt"/>
            </a:endParaRPr>
          </a:p>
        </p:txBody>
      </p:sp>
      <p:sp>
        <p:nvSpPr>
          <p:cNvPr id="8" name="FirstDividerHider">
            <a:extLst>
              <a:ext uri="{FF2B5EF4-FFF2-40B4-BE49-F238E27FC236}">
                <a16:creationId xmlns:a16="http://schemas.microsoft.com/office/drawing/2014/main" id="{E735C405-D694-4150-B4C4-0B84A1A5CAEA}"/>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2194997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mall title, right Image">
    <p:spTree>
      <p:nvGrpSpPr>
        <p:cNvPr id="1" name=""/>
        <p:cNvGrpSpPr/>
        <p:nvPr/>
      </p:nvGrpSpPr>
      <p:grpSpPr>
        <a:xfrm>
          <a:off x="0" y="0"/>
          <a:ext cx="0" cy="0"/>
          <a:chOff x="0" y="0"/>
          <a:chExt cx="0" cy="0"/>
        </a:xfrm>
      </p:grpSpPr>
      <p:sp>
        <p:nvSpPr>
          <p:cNvPr id="6" name="Title_SM"/>
          <p:cNvSpPr>
            <a:spLocks noGrp="1" noChangeArrowheads="1"/>
          </p:cNvSpPr>
          <p:nvPr>
            <p:ph type="title" hasCustomPrompt="1"/>
          </p:nvPr>
        </p:nvSpPr>
        <p:spPr bwMode="auto">
          <a:xfrm>
            <a:off x="479425" y="476250"/>
            <a:ext cx="5472113"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 Hilda Light 40pt, Eri. Black, max 2-lines</a:t>
            </a:r>
            <a:endParaRPr lang="en-US"/>
          </a:p>
        </p:txBody>
      </p:sp>
      <p:sp>
        <p:nvSpPr>
          <p:cNvPr id="4" name="Content Placeholder 1"/>
          <p:cNvSpPr>
            <a:spLocks noGrp="1"/>
          </p:cNvSpPr>
          <p:nvPr>
            <p:ph sz="quarter" idx="10" hasCustomPrompt="1"/>
          </p:nvPr>
        </p:nvSpPr>
        <p:spPr>
          <a:xfrm>
            <a:off x="479425" y="1844675"/>
            <a:ext cx="5472113"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3" name="Picture Placeholder 2">
            <a:extLst>
              <a:ext uri="{FF2B5EF4-FFF2-40B4-BE49-F238E27FC236}">
                <a16:creationId xmlns:a16="http://schemas.microsoft.com/office/drawing/2014/main" id="{2F5F844D-0CF3-4814-B0DE-3D27A83936FD}"/>
              </a:ext>
            </a:extLst>
          </p:cNvPr>
          <p:cNvSpPr>
            <a:spLocks noGrp="1"/>
          </p:cNvSpPr>
          <p:nvPr>
            <p:ph type="pic" sz="quarter" idx="11" hasCustomPrompt="1"/>
          </p:nvPr>
        </p:nvSpPr>
        <p:spPr>
          <a:xfrm>
            <a:off x="6096000" y="0"/>
            <a:ext cx="6096000" cy="6858000"/>
          </a:xfrm>
          <a:prstGeom prst="rect">
            <a:avLst/>
          </a:prstGeom>
        </p:spPr>
        <p:txBody>
          <a:bodyPr anchor="ctr"/>
          <a:lstStyle>
            <a:lvl1pPr marL="0" indent="0">
              <a:buNone/>
              <a:defRPr/>
            </a:lvl1pPr>
          </a:lstStyle>
          <a:p>
            <a:r>
              <a:rPr lang="en-US" dirty="0"/>
              <a:t>     Click icon to add picture</a:t>
            </a:r>
          </a:p>
        </p:txBody>
      </p:sp>
      <p:sp>
        <p:nvSpPr>
          <p:cNvPr id="9"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4372D240-75C4-4747-BB0C-CDA1A95650A3}"/>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rgbClr val="1A1816"/>
              </a:solidFill>
              <a:latin typeface="+mn-lt"/>
            </a:endParaRPr>
          </a:p>
        </p:txBody>
      </p:sp>
      <p:sp>
        <p:nvSpPr>
          <p:cNvPr id="12" name="FirstDividerHider">
            <a:extLst>
              <a:ext uri="{FF2B5EF4-FFF2-40B4-BE49-F238E27FC236}">
                <a16:creationId xmlns:a16="http://schemas.microsoft.com/office/drawing/2014/main" id="{DDD81FA4-E9EC-4B93-8FAA-8C7EE9DC027E}"/>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41349149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ull title, left Image">
    <p:spTree>
      <p:nvGrpSpPr>
        <p:cNvPr id="1" name=""/>
        <p:cNvGrpSpPr/>
        <p:nvPr/>
      </p:nvGrpSpPr>
      <p:grpSpPr>
        <a:xfrm>
          <a:off x="0" y="0"/>
          <a:ext cx="0" cy="0"/>
          <a:chOff x="0" y="0"/>
          <a:chExt cx="0" cy="0"/>
        </a:xfrm>
      </p:grpSpPr>
      <p:sp>
        <p:nvSpPr>
          <p:cNvPr id="5" name="Title_SM">
            <a:extLst>
              <a:ext uri="{FF2B5EF4-FFF2-40B4-BE49-F238E27FC236}">
                <a16:creationId xmlns:a16="http://schemas.microsoft.com/office/drawing/2014/main" id="{4ACB62A1-CC4A-4B59-B1D8-ED86B77D9A3A}"/>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4" name="Content Placeholder 1"/>
          <p:cNvSpPr>
            <a:spLocks noGrp="1"/>
          </p:cNvSpPr>
          <p:nvPr>
            <p:ph sz="quarter" idx="10" hasCustomPrompt="1"/>
          </p:nvPr>
        </p:nvSpPr>
        <p:spPr>
          <a:xfrm>
            <a:off x="6240463" y="1844675"/>
            <a:ext cx="5472112"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8D51E95B-B5A6-40B6-97CB-5F0FE563EB1D}"/>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rgbClr val="1A1816"/>
              </a:solidFill>
              <a:latin typeface="+mn-lt"/>
            </a:endParaRPr>
          </a:p>
        </p:txBody>
      </p:sp>
      <p:sp>
        <p:nvSpPr>
          <p:cNvPr id="11" name="FirstDividerHider">
            <a:extLst>
              <a:ext uri="{FF2B5EF4-FFF2-40B4-BE49-F238E27FC236}">
                <a16:creationId xmlns:a16="http://schemas.microsoft.com/office/drawing/2014/main" id="{FF233E17-CA98-40A3-BA47-478F1A44B299}"/>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42661479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mall title, left Image">
    <p:spTree>
      <p:nvGrpSpPr>
        <p:cNvPr id="1" name=""/>
        <p:cNvGrpSpPr/>
        <p:nvPr/>
      </p:nvGrpSpPr>
      <p:grpSpPr>
        <a:xfrm>
          <a:off x="0" y="0"/>
          <a:ext cx="0" cy="0"/>
          <a:chOff x="0" y="0"/>
          <a:chExt cx="0" cy="0"/>
        </a:xfrm>
      </p:grpSpPr>
      <p:sp>
        <p:nvSpPr>
          <p:cNvPr id="6" name="Title_SM"/>
          <p:cNvSpPr>
            <a:spLocks noGrp="1" noChangeArrowheads="1"/>
          </p:cNvSpPr>
          <p:nvPr>
            <p:ph type="title" hasCustomPrompt="1"/>
          </p:nvPr>
        </p:nvSpPr>
        <p:spPr bwMode="auto">
          <a:xfrm>
            <a:off x="6240463" y="476250"/>
            <a:ext cx="4924362"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max 2-lines</a:t>
            </a:r>
            <a:endParaRPr lang="en-US"/>
          </a:p>
        </p:txBody>
      </p:sp>
      <p:sp>
        <p:nvSpPr>
          <p:cNvPr id="4" name="Content Placeholder 1"/>
          <p:cNvSpPr>
            <a:spLocks noGrp="1"/>
          </p:cNvSpPr>
          <p:nvPr>
            <p:ph sz="quarter" idx="10" hasCustomPrompt="1"/>
          </p:nvPr>
        </p:nvSpPr>
        <p:spPr>
          <a:xfrm>
            <a:off x="6240463" y="1844675"/>
            <a:ext cx="5472112"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3" name="Picture Placeholder 2">
            <a:extLst>
              <a:ext uri="{FF2B5EF4-FFF2-40B4-BE49-F238E27FC236}">
                <a16:creationId xmlns:a16="http://schemas.microsoft.com/office/drawing/2014/main" id="{B0349585-9F54-46CC-8CEC-052CD1853EC5}"/>
              </a:ext>
            </a:extLst>
          </p:cNvPr>
          <p:cNvSpPr>
            <a:spLocks noGrp="1"/>
          </p:cNvSpPr>
          <p:nvPr>
            <p:ph type="pic" sz="quarter" idx="11" hasCustomPrompt="1"/>
          </p:nvPr>
        </p:nvSpPr>
        <p:spPr>
          <a:xfrm>
            <a:off x="0" y="0"/>
            <a:ext cx="6096000" cy="6858000"/>
          </a:xfrm>
          <a:prstGeom prst="rect">
            <a:avLst/>
          </a:prstGeom>
        </p:spPr>
        <p:txBody>
          <a:bodyPr anchor="ctr"/>
          <a:lstStyle>
            <a:lvl1pPr marL="0" indent="0">
              <a:buNone/>
              <a:defRPr/>
            </a:lvl1pPr>
          </a:lstStyle>
          <a:p>
            <a:r>
              <a:rPr lang="en-US" dirty="0"/>
              <a:t>      Click icon to add picture</a:t>
            </a:r>
          </a:p>
        </p:txBody>
      </p:sp>
      <p:sp>
        <p:nvSpPr>
          <p:cNvPr id="11"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4137CA89-AFF7-46A6-A978-5D6CF4C2A39A}"/>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rgbClr val="1A1816"/>
              </a:solidFill>
              <a:latin typeface="+mn-lt"/>
            </a:endParaRPr>
          </a:p>
        </p:txBody>
      </p:sp>
      <p:sp>
        <p:nvSpPr>
          <p:cNvPr id="12" name="FirstDividerHider">
            <a:extLst>
              <a:ext uri="{FF2B5EF4-FFF2-40B4-BE49-F238E27FC236}">
                <a16:creationId xmlns:a16="http://schemas.microsoft.com/office/drawing/2014/main" id="{7D53C9C0-925C-4E10-98AB-FC8F3B8CF044}"/>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28390360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6" name="Title_SM">
            <a:extLst>
              <a:ext uri="{FF2B5EF4-FFF2-40B4-BE49-F238E27FC236}">
                <a16:creationId xmlns:a16="http://schemas.microsoft.com/office/drawing/2014/main" id="{891BF4C4-9DF9-4D9F-A738-37FBCD45AA68}"/>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3" name="Content Placeholder 1"/>
          <p:cNvSpPr>
            <a:spLocks noGrp="1"/>
          </p:cNvSpPr>
          <p:nvPr>
            <p:ph sz="half" idx="1" hasCustomPrompt="1"/>
          </p:nvPr>
        </p:nvSpPr>
        <p:spPr>
          <a:xfrm>
            <a:off x="479425" y="1844675"/>
            <a:ext cx="5472113" cy="4392612"/>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5" name="Content Placeholder 3"/>
          <p:cNvSpPr>
            <a:spLocks noGrp="1"/>
          </p:cNvSpPr>
          <p:nvPr>
            <p:ph sz="quarter" idx="3" hasCustomPrompt="1"/>
          </p:nvPr>
        </p:nvSpPr>
        <p:spPr>
          <a:xfrm>
            <a:off x="6240463" y="1844674"/>
            <a:ext cx="5472112"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8"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53797230-5A6C-4718-8C90-CB9F2709B382}"/>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rgbClr val="1A1816"/>
              </a:solidFill>
              <a:latin typeface="+mn-lt"/>
            </a:endParaRPr>
          </a:p>
        </p:txBody>
      </p:sp>
      <p:sp>
        <p:nvSpPr>
          <p:cNvPr id="9" name="FirstDividerHider">
            <a:extLst>
              <a:ext uri="{FF2B5EF4-FFF2-40B4-BE49-F238E27FC236}">
                <a16:creationId xmlns:a16="http://schemas.microsoft.com/office/drawing/2014/main" id="{F6894424-A363-4771-BFDF-A3CD35CCD7D5}"/>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26530304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2 narrow columns">
    <p:spTree>
      <p:nvGrpSpPr>
        <p:cNvPr id="1" name=""/>
        <p:cNvGrpSpPr/>
        <p:nvPr/>
      </p:nvGrpSpPr>
      <p:grpSpPr>
        <a:xfrm>
          <a:off x="0" y="0"/>
          <a:ext cx="0" cy="0"/>
          <a:chOff x="0" y="0"/>
          <a:chExt cx="0" cy="0"/>
        </a:xfrm>
      </p:grpSpPr>
      <p:sp>
        <p:nvSpPr>
          <p:cNvPr id="7" name="Title_SM">
            <a:extLst>
              <a:ext uri="{FF2B5EF4-FFF2-40B4-BE49-F238E27FC236}">
                <a16:creationId xmlns:a16="http://schemas.microsoft.com/office/drawing/2014/main" id="{B1CFD82C-8968-4B87-A964-6288AF293D77}"/>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8" name="Content Placeholder 3"/>
          <p:cNvSpPr>
            <a:spLocks noGrp="1"/>
          </p:cNvSpPr>
          <p:nvPr>
            <p:ph sz="quarter" idx="12" hasCustomPrompt="1"/>
          </p:nvPr>
        </p:nvSpPr>
        <p:spPr>
          <a:xfrm>
            <a:off x="9120188" y="1844674"/>
            <a:ext cx="2592387"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p:txBody>
      </p:sp>
      <p:sp>
        <p:nvSpPr>
          <p:cNvPr id="6" name="Content Placeholder 2"/>
          <p:cNvSpPr>
            <a:spLocks noGrp="1"/>
          </p:cNvSpPr>
          <p:nvPr>
            <p:ph sz="quarter" idx="11" hasCustomPrompt="1"/>
          </p:nvPr>
        </p:nvSpPr>
        <p:spPr>
          <a:xfrm>
            <a:off x="6240463" y="1844674"/>
            <a:ext cx="2592388"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p:txBody>
      </p:sp>
      <p:sp>
        <p:nvSpPr>
          <p:cNvPr id="9"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00E7BBCA-E768-4FD9-82EA-328297783367}"/>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rgbClr val="1A1816"/>
              </a:solidFill>
              <a:latin typeface="+mn-lt"/>
            </a:endParaRPr>
          </a:p>
        </p:txBody>
      </p:sp>
      <p:sp>
        <p:nvSpPr>
          <p:cNvPr id="11" name="FirstDividerHider">
            <a:extLst>
              <a:ext uri="{FF2B5EF4-FFF2-40B4-BE49-F238E27FC236}">
                <a16:creationId xmlns:a16="http://schemas.microsoft.com/office/drawing/2014/main" id="{A72F0A55-0A74-4EC8-A6C3-6ADA907353CE}"/>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29602090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eader, right image with two contents">
    <p:spTree>
      <p:nvGrpSpPr>
        <p:cNvPr id="1" name=""/>
        <p:cNvGrpSpPr/>
        <p:nvPr/>
      </p:nvGrpSpPr>
      <p:grpSpPr>
        <a:xfrm>
          <a:off x="0" y="0"/>
          <a:ext cx="0" cy="0"/>
          <a:chOff x="0" y="0"/>
          <a:chExt cx="0" cy="0"/>
        </a:xfrm>
      </p:grpSpPr>
      <p:sp>
        <p:nvSpPr>
          <p:cNvPr id="6" name="Title_SM">
            <a:extLst>
              <a:ext uri="{FF2B5EF4-FFF2-40B4-BE49-F238E27FC236}">
                <a16:creationId xmlns:a16="http://schemas.microsoft.com/office/drawing/2014/main" id="{A05AB2F5-3C8F-45BD-81CB-45EC98D4284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3" name="Content Placeholder 1"/>
          <p:cNvSpPr>
            <a:spLocks noGrp="1"/>
          </p:cNvSpPr>
          <p:nvPr>
            <p:ph idx="1" hasCustomPrompt="1"/>
          </p:nvPr>
        </p:nvSpPr>
        <p:spPr>
          <a:xfrm>
            <a:off x="479425" y="4151264"/>
            <a:ext cx="5472113"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5" name="Content Placeholder 2"/>
          <p:cNvSpPr>
            <a:spLocks noGrp="1"/>
          </p:cNvSpPr>
          <p:nvPr>
            <p:ph sz="quarter" idx="10" hasCustomPrompt="1"/>
          </p:nvPr>
        </p:nvSpPr>
        <p:spPr>
          <a:xfrm>
            <a:off x="479425" y="1844675"/>
            <a:ext cx="5472113" cy="2089150"/>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8"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4E1D7684-BC36-44BA-9074-E0D05038847F}"/>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rgbClr val="1A1816"/>
              </a:solidFill>
              <a:latin typeface="+mn-lt"/>
            </a:endParaRPr>
          </a:p>
        </p:txBody>
      </p:sp>
      <p:sp>
        <p:nvSpPr>
          <p:cNvPr id="9" name="FirstDividerHider">
            <a:extLst>
              <a:ext uri="{FF2B5EF4-FFF2-40B4-BE49-F238E27FC236}">
                <a16:creationId xmlns:a16="http://schemas.microsoft.com/office/drawing/2014/main" id="{1954EF9A-E11E-4334-BC30-2E9405F508E0}"/>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623877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FC2FFC19-7D6F-E542-8A32-C48BB62896A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7" name="Rectangle 6">
            <a:extLst>
              <a:ext uri="{FF2B5EF4-FFF2-40B4-BE49-F238E27FC236}">
                <a16:creationId xmlns:a16="http://schemas.microsoft.com/office/drawing/2014/main" id="{0566B95B-362B-524F-8932-99317D967339}"/>
              </a:ext>
            </a:extLst>
          </p:cNvPr>
          <p:cNvSpPr/>
          <p:nvPr userDrawn="1"/>
        </p:nvSpPr>
        <p:spPr>
          <a:xfrm rot="10800000">
            <a:off x="6276000" y="0"/>
            <a:ext cx="559674" cy="6858000"/>
          </a:xfrm>
          <a:prstGeom prst="rect">
            <a:avLst/>
          </a:prstGeom>
          <a:gradFill flip="none" rotWithShape="1">
            <a:gsLst>
              <a:gs pos="0">
                <a:schemeClr val="tx1">
                  <a:alpha val="0"/>
                </a:schemeClr>
              </a:gs>
              <a:gs pos="100000">
                <a:schemeClr val="tx1">
                  <a:alpha val="1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67D76F19-A155-F149-B32F-DB9B69FC99BE}"/>
              </a:ext>
            </a:extLst>
          </p:cNvPr>
          <p:cNvSpPr/>
          <p:nvPr userDrawn="1"/>
        </p:nvSpPr>
        <p:spPr>
          <a:xfrm>
            <a:off x="848" y="0"/>
            <a:ext cx="62745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device&#10;&#10;Description automatically generated">
            <a:extLst>
              <a:ext uri="{FF2B5EF4-FFF2-40B4-BE49-F238E27FC236}">
                <a16:creationId xmlns:a16="http://schemas.microsoft.com/office/drawing/2014/main" id="{D44D95E3-CDEC-DD41-82F3-91A3B17AFD17}"/>
              </a:ext>
            </a:extLst>
          </p:cNvPr>
          <p:cNvPicPr>
            <a:picLocks noChangeAspect="1"/>
          </p:cNvPicPr>
          <p:nvPr userDrawn="1"/>
        </p:nvPicPr>
        <p:blipFill rotWithShape="1">
          <a:blip r:embed="rId3"/>
          <a:srcRect r="48536"/>
          <a:stretch/>
        </p:blipFill>
        <p:spPr>
          <a:xfrm>
            <a:off x="0" y="5046875"/>
            <a:ext cx="6274520" cy="1620938"/>
          </a:xfrm>
          <a:prstGeom prst="rect">
            <a:avLst/>
          </a:prstGeom>
        </p:spPr>
      </p:pic>
      <p:sp>
        <p:nvSpPr>
          <p:cNvPr id="2" name="Title 1"/>
          <p:cNvSpPr>
            <a:spLocks noGrp="1"/>
          </p:cNvSpPr>
          <p:nvPr userDrawn="1">
            <p:ph type="title" hasCustomPrompt="1"/>
          </p:nvPr>
        </p:nvSpPr>
        <p:spPr>
          <a:xfrm>
            <a:off x="394800" y="1122364"/>
            <a:ext cx="5427931" cy="2387599"/>
          </a:xfrm>
        </p:spPr>
        <p:txBody>
          <a:bodyPr anchor="b">
            <a:normAutofit/>
          </a:bodyPr>
          <a:lstStyle>
            <a:lvl1pPr marL="0" indent="0" algn="l" defTabSz="914392" rtl="0" eaLnBrk="1" latinLnBrk="0" hangingPunct="1">
              <a:lnSpc>
                <a:spcPts val="4000"/>
              </a:lnSpc>
              <a:spcBef>
                <a:spcPct val="0"/>
              </a:spcBef>
              <a:buNone/>
              <a:tabLst>
                <a:tab pos="3373438" algn="l"/>
              </a:tabLst>
              <a:defRPr lang="en-US" sz="4400" b="0" i="0" kern="1200" dirty="0">
                <a:solidFill>
                  <a:schemeClr val="accent4"/>
                </a:solidFill>
                <a:latin typeface="Calibri Light" panose="020F0302020204030204" pitchFamily="34" charset="0"/>
                <a:ea typeface="Open Sans Light" panose="020B0306030504020204" pitchFamily="34" charset="0"/>
                <a:cs typeface="Calibri Light" panose="020F0302020204030204" pitchFamily="34" charset="0"/>
              </a:defRPr>
            </a:lvl1pPr>
          </a:lstStyle>
          <a:p>
            <a:r>
              <a:rPr lang="en-GB" dirty="0"/>
              <a:t>CLICK TO EDIT MASTER TITLE STYLE</a:t>
            </a:r>
            <a:endParaRPr lang="en-US" dirty="0"/>
          </a:p>
        </p:txBody>
      </p:sp>
      <p:sp>
        <p:nvSpPr>
          <p:cNvPr id="3" name="Text Placeholder 2"/>
          <p:cNvSpPr>
            <a:spLocks noGrp="1"/>
          </p:cNvSpPr>
          <p:nvPr userDrawn="1">
            <p:ph type="body" idx="1" hasCustomPrompt="1"/>
          </p:nvPr>
        </p:nvSpPr>
        <p:spPr>
          <a:xfrm>
            <a:off x="394800" y="3602039"/>
            <a:ext cx="5427931" cy="1655761"/>
          </a:xfrm>
        </p:spPr>
        <p:txBody>
          <a:bodyPr>
            <a:normAutofit/>
          </a:bodyPr>
          <a:lstStyle>
            <a:lvl1pPr marL="0" indent="0" algn="l" defTabSz="914392" rtl="0" eaLnBrk="1" latinLnBrk="0" hangingPunct="1">
              <a:lnSpc>
                <a:spcPts val="3200"/>
              </a:lnSpc>
              <a:spcBef>
                <a:spcPts val="1000"/>
              </a:spcBef>
              <a:buClr>
                <a:schemeClr val="accent4"/>
              </a:buClr>
              <a:buFont typeface="Arial" panose="020B0604020202020204" pitchFamily="34" charset="0"/>
              <a:buNone/>
              <a:defRPr lang="en-GB" sz="2200" b="0" i="0" kern="1200" dirty="0" smtClean="0">
                <a:solidFill>
                  <a:schemeClr val="tx2"/>
                </a:solidFill>
                <a:latin typeface="Calibri Light" panose="020F0302020204030204" pitchFamily="34" charset="0"/>
                <a:ea typeface="Open Sans" panose="020B0606030504020204" pitchFamily="34" charset="0"/>
                <a:cs typeface="Calibri Light" panose="020F0302020204030204" pitchFamily="34" charset="0"/>
              </a:defRPr>
            </a:lvl1pPr>
            <a:lvl2pPr marL="457196" indent="0">
              <a:buNone/>
              <a:defRPr sz="2000">
                <a:solidFill>
                  <a:schemeClr val="tx1">
                    <a:tint val="75000"/>
                  </a:schemeClr>
                </a:solidFill>
              </a:defRPr>
            </a:lvl2pPr>
            <a:lvl3pPr marL="914392" indent="0">
              <a:buNone/>
              <a:defRPr sz="1800">
                <a:solidFill>
                  <a:schemeClr val="tx1">
                    <a:tint val="75000"/>
                  </a:schemeClr>
                </a:solidFill>
              </a:defRPr>
            </a:lvl3pPr>
            <a:lvl4pPr marL="1371589" indent="0">
              <a:buNone/>
              <a:defRPr sz="1600">
                <a:solidFill>
                  <a:schemeClr val="tx1">
                    <a:tint val="75000"/>
                  </a:schemeClr>
                </a:solidFill>
              </a:defRPr>
            </a:lvl4pPr>
            <a:lvl5pPr marL="1828785" indent="0">
              <a:buNone/>
              <a:defRPr sz="1600">
                <a:solidFill>
                  <a:schemeClr val="tx1">
                    <a:tint val="75000"/>
                  </a:schemeClr>
                </a:solidFill>
              </a:defRPr>
            </a:lvl5pPr>
            <a:lvl6pPr marL="2285981" indent="0">
              <a:buNone/>
              <a:defRPr sz="1600">
                <a:solidFill>
                  <a:schemeClr val="tx1">
                    <a:tint val="75000"/>
                  </a:schemeClr>
                </a:solidFill>
              </a:defRPr>
            </a:lvl6pPr>
            <a:lvl7pPr marL="2743177" indent="0">
              <a:buNone/>
              <a:defRPr sz="1600">
                <a:solidFill>
                  <a:schemeClr val="tx1">
                    <a:tint val="75000"/>
                  </a:schemeClr>
                </a:solidFill>
              </a:defRPr>
            </a:lvl7pPr>
            <a:lvl8pPr marL="3200373" indent="0">
              <a:buNone/>
              <a:defRPr sz="1600">
                <a:solidFill>
                  <a:schemeClr val="tx1">
                    <a:tint val="75000"/>
                  </a:schemeClr>
                </a:solidFill>
              </a:defRPr>
            </a:lvl8pPr>
            <a:lvl9pPr marL="3657570" indent="0">
              <a:buNone/>
              <a:defRPr sz="1600">
                <a:solidFill>
                  <a:schemeClr val="tx1">
                    <a:tint val="75000"/>
                  </a:schemeClr>
                </a:solidFill>
              </a:defRPr>
            </a:lvl9pPr>
          </a:lstStyle>
          <a:p>
            <a:pPr marL="0" lvl="0" indent="0" algn="l" defTabSz="914392" rtl="0" eaLnBrk="1" latinLnBrk="0" hangingPunct="1">
              <a:lnSpc>
                <a:spcPts val="2000"/>
              </a:lnSpc>
              <a:spcBef>
                <a:spcPts val="1000"/>
              </a:spcBef>
              <a:buClr>
                <a:schemeClr val="accent4"/>
              </a:buClr>
              <a:buFont typeface="Arial" panose="020B0604020202020204" pitchFamily="34" charset="0"/>
              <a:buNone/>
            </a:pPr>
            <a:r>
              <a:rPr lang="en-GB" dirty="0"/>
              <a:t>CLICK TO EDIT MASTER TEXT STYLES</a:t>
            </a:r>
          </a:p>
        </p:txBody>
      </p:sp>
      <p:sp>
        <p:nvSpPr>
          <p:cNvPr id="8" name="TextBox 7">
            <a:extLst>
              <a:ext uri="{FF2B5EF4-FFF2-40B4-BE49-F238E27FC236}">
                <a16:creationId xmlns:a16="http://schemas.microsoft.com/office/drawing/2014/main" id="{C8A6FD53-D3AD-EE4F-950C-BC16206DF8D6}"/>
              </a:ext>
            </a:extLst>
          </p:cNvPr>
          <p:cNvSpPr txBox="1"/>
          <p:nvPr userDrawn="1"/>
        </p:nvSpPr>
        <p:spPr>
          <a:xfrm>
            <a:off x="12426295" y="0"/>
            <a:ext cx="2000905" cy="461665"/>
          </a:xfrm>
          <a:prstGeom prst="rect">
            <a:avLst/>
          </a:prstGeom>
          <a:noFill/>
        </p:spPr>
        <p:txBody>
          <a:bodyPr wrap="square" rtlCol="0">
            <a:spAutoFit/>
          </a:bodyPr>
          <a:lstStyle/>
          <a:p>
            <a:r>
              <a:rPr lang="en-US" sz="1200" b="1" i="0" dirty="0">
                <a:solidFill>
                  <a:schemeClr val="tx1"/>
                </a:solidFill>
                <a:latin typeface="Calibri" panose="020F0502020204030204" pitchFamily="34" charset="0"/>
                <a:cs typeface="Calibri" panose="020F0502020204030204" pitchFamily="34" charset="0"/>
              </a:rPr>
              <a:t>FOLLOW THE STEPS BELOW TO EDIT THIS IMAGE:</a:t>
            </a:r>
          </a:p>
        </p:txBody>
      </p:sp>
      <p:sp>
        <p:nvSpPr>
          <p:cNvPr id="17" name="TextBox 16">
            <a:extLst>
              <a:ext uri="{FF2B5EF4-FFF2-40B4-BE49-F238E27FC236}">
                <a16:creationId xmlns:a16="http://schemas.microsoft.com/office/drawing/2014/main" id="{9AE37113-62D5-6140-9D65-3E431581F4EF}"/>
              </a:ext>
            </a:extLst>
          </p:cNvPr>
          <p:cNvSpPr txBox="1"/>
          <p:nvPr userDrawn="1"/>
        </p:nvSpPr>
        <p:spPr>
          <a:xfrm>
            <a:off x="12426295" y="513366"/>
            <a:ext cx="2336712" cy="2041585"/>
          </a:xfrm>
          <a:prstGeom prst="rect">
            <a:avLst/>
          </a:prstGeom>
          <a:noFill/>
        </p:spPr>
        <p:txBody>
          <a:bodyPr wrap="square" rtlCol="0">
            <a:spAutoFit/>
          </a:bodyPr>
          <a:lstStyle/>
          <a:p>
            <a:pPr marL="171450" indent="-171450">
              <a:spcAft>
                <a:spcPts val="400"/>
              </a:spcAft>
              <a:buFont typeface="Arial" panose="020B0604020202020204" pitchFamily="34" charset="0"/>
              <a:buChar char="•"/>
            </a:pPr>
            <a:r>
              <a:rPr lang="en-US" sz="1200" b="0" i="0" dirty="0">
                <a:solidFill>
                  <a:schemeClr val="tx1"/>
                </a:solidFill>
                <a:latin typeface="Calibri" panose="020F0502020204030204" pitchFamily="34" charset="0"/>
                <a:cs typeface="Calibri" panose="020F0502020204030204" pitchFamily="34" charset="0"/>
              </a:rPr>
              <a:t>This image is only editable in the master slide. Go to ‘View &gt; Master &gt; Slide Master’.</a:t>
            </a:r>
          </a:p>
          <a:p>
            <a:pPr marL="171450" indent="-171450">
              <a:spcAft>
                <a:spcPts val="400"/>
              </a:spcAft>
              <a:buFont typeface="Arial" panose="020B0604020202020204" pitchFamily="34" charset="0"/>
              <a:buChar char="•"/>
            </a:pPr>
            <a:r>
              <a:rPr lang="en-US" sz="1200" b="0" i="0" dirty="0">
                <a:solidFill>
                  <a:schemeClr val="tx1"/>
                </a:solidFill>
                <a:latin typeface="Calibri" panose="020F0502020204030204" pitchFamily="34" charset="0"/>
                <a:cs typeface="Calibri" panose="020F0502020204030204" pitchFamily="34" charset="0"/>
              </a:rPr>
              <a:t>Now right click the image and select ‘Change Picture &gt; From a file’ from the dialogue box.</a:t>
            </a:r>
          </a:p>
          <a:p>
            <a:pPr marL="171450" indent="-171450">
              <a:spcAft>
                <a:spcPts val="400"/>
              </a:spcAft>
              <a:buFont typeface="Arial" panose="020B0604020202020204" pitchFamily="34" charset="0"/>
              <a:buChar char="•"/>
            </a:pPr>
            <a:r>
              <a:rPr lang="en-US" sz="1200" b="0" i="0" dirty="0">
                <a:solidFill>
                  <a:schemeClr val="tx1"/>
                </a:solidFill>
                <a:latin typeface="Calibri" panose="020F0502020204030204" pitchFamily="34" charset="0"/>
                <a:cs typeface="Calibri" panose="020F0502020204030204" pitchFamily="34" charset="0"/>
              </a:rPr>
              <a:t>Select a new image from your file system making sure the ratio of your image is 16:9.</a:t>
            </a:r>
            <a:br>
              <a:rPr lang="en-US" sz="1200" b="0" i="0" dirty="0">
                <a:solidFill>
                  <a:schemeClr val="tx1"/>
                </a:solidFill>
                <a:latin typeface="Calibri" panose="020F0502020204030204" pitchFamily="34" charset="0"/>
                <a:cs typeface="Calibri" panose="020F0502020204030204" pitchFamily="34" charset="0"/>
              </a:rPr>
            </a:br>
            <a:r>
              <a:rPr lang="en-US" sz="1200" b="0" i="0" dirty="0">
                <a:solidFill>
                  <a:schemeClr val="tx1"/>
                </a:solidFill>
                <a:latin typeface="Calibri" panose="020F0502020204030204" pitchFamily="34" charset="0"/>
                <a:cs typeface="Calibri" panose="020F0502020204030204" pitchFamily="34" charset="0"/>
              </a:rPr>
              <a:t>(For example  1920px x 1080px)</a:t>
            </a:r>
          </a:p>
        </p:txBody>
      </p:sp>
      <p:sp>
        <p:nvSpPr>
          <p:cNvPr id="15" name="Slide Number Placeholder 5">
            <a:extLst>
              <a:ext uri="{FF2B5EF4-FFF2-40B4-BE49-F238E27FC236}">
                <a16:creationId xmlns:a16="http://schemas.microsoft.com/office/drawing/2014/main" id="{3FCFF0F3-3032-7C44-8AAD-47588A6D146B}"/>
              </a:ext>
            </a:extLst>
          </p:cNvPr>
          <p:cNvSpPr>
            <a:spLocks noGrp="1"/>
          </p:cNvSpPr>
          <p:nvPr>
            <p:ph type="sldNum" sz="quarter" idx="12"/>
          </p:nvPr>
        </p:nvSpPr>
        <p:spPr>
          <a:xfrm>
            <a:off x="11077903" y="6356354"/>
            <a:ext cx="719297" cy="365125"/>
          </a:xfrm>
        </p:spPr>
        <p:txBody>
          <a:bodyPr/>
          <a:lstStyle>
            <a:lvl1pPr>
              <a:defRPr>
                <a:solidFill>
                  <a:schemeClr val="accent1"/>
                </a:solidFill>
              </a:defRPr>
            </a:lvl1pPr>
          </a:lstStyle>
          <a:p>
            <a:fld id="{ED57F2DB-2ACF-924E-8A74-125BCC5A51D6}" type="slidenum">
              <a:rPr lang="en-US" smtClean="0"/>
              <a:pPr/>
              <a:t>‹#›</a:t>
            </a:fld>
            <a:endParaRPr lang="en-US" dirty="0"/>
          </a:p>
        </p:txBody>
      </p:sp>
      <p:sp>
        <p:nvSpPr>
          <p:cNvPr id="16" name="Text Placeholder 2">
            <a:extLst>
              <a:ext uri="{FF2B5EF4-FFF2-40B4-BE49-F238E27FC236}">
                <a16:creationId xmlns:a16="http://schemas.microsoft.com/office/drawing/2014/main" id="{A4845722-3BE3-0C4E-B9EF-CF08FE5A0F0E}"/>
              </a:ext>
            </a:extLst>
          </p:cNvPr>
          <p:cNvSpPr>
            <a:spLocks noGrp="1"/>
          </p:cNvSpPr>
          <p:nvPr>
            <p:ph type="body" sz="quarter" idx="13" hasCustomPrompt="1"/>
          </p:nvPr>
        </p:nvSpPr>
        <p:spPr>
          <a:xfrm>
            <a:off x="394800" y="6356350"/>
            <a:ext cx="3570287" cy="365125"/>
          </a:xfrm>
        </p:spPr>
        <p:txBody>
          <a:bodyPr anchor="ctr">
            <a:normAutofit/>
          </a:bodyPr>
          <a:lstStyle>
            <a:lvl1pPr marL="0" indent="0">
              <a:buNone/>
              <a:defRPr sz="1200" b="0" i="0">
                <a:solidFill>
                  <a:schemeClr val="tx2">
                    <a:lumMod val="50000"/>
                    <a:lumOff val="50000"/>
                  </a:schemeClr>
                </a:solidFill>
                <a:latin typeface="Calibri" panose="020F0502020204030204" pitchFamily="34" charset="0"/>
                <a:cs typeface="Calibri" panose="020F0502020204030204" pitchFamily="34" charset="0"/>
              </a:defRPr>
            </a:lvl1pPr>
          </a:lstStyle>
          <a:p>
            <a:r>
              <a:rPr lang="en-US" dirty="0"/>
              <a:t>RED BEE MEDIA  |  INTERNAL &amp; CONFIDENTIAL </a:t>
            </a:r>
          </a:p>
        </p:txBody>
      </p:sp>
      <p:pic>
        <p:nvPicPr>
          <p:cNvPr id="14" name="Graphic 13">
            <a:extLst>
              <a:ext uri="{FF2B5EF4-FFF2-40B4-BE49-F238E27FC236}">
                <a16:creationId xmlns:a16="http://schemas.microsoft.com/office/drawing/2014/main" id="{A6375BC6-A023-48D8-81B2-D91D46E0C2E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72049" y="226281"/>
            <a:ext cx="432435" cy="432435"/>
          </a:xfrm>
          <a:prstGeom prst="rect">
            <a:avLst/>
          </a:prstGeom>
        </p:spPr>
      </p:pic>
    </p:spTree>
    <p:extLst>
      <p:ext uri="{BB962C8B-B14F-4D97-AF65-F5344CB8AC3E}">
        <p14:creationId xmlns:p14="http://schemas.microsoft.com/office/powerpoint/2010/main" val="2869883359"/>
      </p:ext>
    </p:extLst>
  </p:cSld>
  <p:clrMapOvr>
    <a:masterClrMapping/>
  </p:clrMapOvr>
  <p:transition spd="slow">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eader, left image with two contents">
    <p:spTree>
      <p:nvGrpSpPr>
        <p:cNvPr id="1" name=""/>
        <p:cNvGrpSpPr/>
        <p:nvPr/>
      </p:nvGrpSpPr>
      <p:grpSpPr>
        <a:xfrm>
          <a:off x="0" y="0"/>
          <a:ext cx="0" cy="0"/>
          <a:chOff x="0" y="0"/>
          <a:chExt cx="0" cy="0"/>
        </a:xfrm>
      </p:grpSpPr>
      <p:sp>
        <p:nvSpPr>
          <p:cNvPr id="6" name="Title_SM">
            <a:extLst>
              <a:ext uri="{FF2B5EF4-FFF2-40B4-BE49-F238E27FC236}">
                <a16:creationId xmlns:a16="http://schemas.microsoft.com/office/drawing/2014/main" id="{524C71C0-9908-4C8C-97CC-AA201198D25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3" name="Content Placeholder 1"/>
          <p:cNvSpPr>
            <a:spLocks noGrp="1"/>
          </p:cNvSpPr>
          <p:nvPr>
            <p:ph idx="1" hasCustomPrompt="1"/>
          </p:nvPr>
        </p:nvSpPr>
        <p:spPr>
          <a:xfrm>
            <a:off x="6240463" y="4149724"/>
            <a:ext cx="5472112"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5" name="Content Placeholder 2"/>
          <p:cNvSpPr>
            <a:spLocks noGrp="1"/>
          </p:cNvSpPr>
          <p:nvPr>
            <p:ph sz="quarter" idx="10" hasCustomPrompt="1"/>
          </p:nvPr>
        </p:nvSpPr>
        <p:spPr>
          <a:xfrm>
            <a:off x="6242305" y="1844674"/>
            <a:ext cx="5472112" cy="2089151"/>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8"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227D3F0D-C903-4314-9038-82A30CA70290}"/>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rgbClr val="1A1816"/>
              </a:solidFill>
              <a:latin typeface="+mn-lt"/>
            </a:endParaRPr>
          </a:p>
        </p:txBody>
      </p:sp>
      <p:sp>
        <p:nvSpPr>
          <p:cNvPr id="9" name="FirstDividerHider">
            <a:extLst>
              <a:ext uri="{FF2B5EF4-FFF2-40B4-BE49-F238E27FC236}">
                <a16:creationId xmlns:a16="http://schemas.microsoft.com/office/drawing/2014/main" id="{0B9F5F07-6E63-456E-AAB2-A105F6BE39DE}"/>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7064999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eader, two horizontal contents">
    <p:spTree>
      <p:nvGrpSpPr>
        <p:cNvPr id="1" name=""/>
        <p:cNvGrpSpPr/>
        <p:nvPr/>
      </p:nvGrpSpPr>
      <p:grpSpPr>
        <a:xfrm>
          <a:off x="0" y="0"/>
          <a:ext cx="0" cy="0"/>
          <a:chOff x="0" y="0"/>
          <a:chExt cx="0" cy="0"/>
        </a:xfrm>
      </p:grpSpPr>
      <p:sp>
        <p:nvSpPr>
          <p:cNvPr id="6" name="Title_SM">
            <a:extLst>
              <a:ext uri="{FF2B5EF4-FFF2-40B4-BE49-F238E27FC236}">
                <a16:creationId xmlns:a16="http://schemas.microsoft.com/office/drawing/2014/main" id="{0114795F-6AFF-421E-BA39-763FAD29FC16}"/>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5" name="Content Placeholder 1"/>
          <p:cNvSpPr>
            <a:spLocks noGrp="1"/>
          </p:cNvSpPr>
          <p:nvPr>
            <p:ph sz="quarter" idx="10" hasCustomPrompt="1"/>
          </p:nvPr>
        </p:nvSpPr>
        <p:spPr>
          <a:xfrm>
            <a:off x="3359150" y="1844675"/>
            <a:ext cx="8353425" cy="2089150"/>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7" name="Content Placeholder 2"/>
          <p:cNvSpPr>
            <a:spLocks noGrp="1"/>
          </p:cNvSpPr>
          <p:nvPr>
            <p:ph sz="quarter" idx="11" hasCustomPrompt="1"/>
          </p:nvPr>
        </p:nvSpPr>
        <p:spPr>
          <a:xfrm>
            <a:off x="3359150" y="4149724"/>
            <a:ext cx="8353425"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9"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4421DB2A-3017-4E73-8332-6B8D884A5493}"/>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rgbClr val="1A1816"/>
              </a:solidFill>
              <a:latin typeface="+mn-lt"/>
            </a:endParaRPr>
          </a:p>
        </p:txBody>
      </p:sp>
      <p:sp>
        <p:nvSpPr>
          <p:cNvPr id="10" name="FirstDividerHider">
            <a:extLst>
              <a:ext uri="{FF2B5EF4-FFF2-40B4-BE49-F238E27FC236}">
                <a16:creationId xmlns:a16="http://schemas.microsoft.com/office/drawing/2014/main" id="{A3A86C7D-7D12-4BF6-8892-EF043F36E2EA}"/>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39428097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eader, Image over two content parts">
    <p:spTree>
      <p:nvGrpSpPr>
        <p:cNvPr id="1" name=""/>
        <p:cNvGrpSpPr/>
        <p:nvPr/>
      </p:nvGrpSpPr>
      <p:grpSpPr>
        <a:xfrm>
          <a:off x="0" y="0"/>
          <a:ext cx="0" cy="0"/>
          <a:chOff x="0" y="0"/>
          <a:chExt cx="0" cy="0"/>
        </a:xfrm>
      </p:grpSpPr>
      <p:sp>
        <p:nvSpPr>
          <p:cNvPr id="6" name="Title_SM">
            <a:extLst>
              <a:ext uri="{FF2B5EF4-FFF2-40B4-BE49-F238E27FC236}">
                <a16:creationId xmlns:a16="http://schemas.microsoft.com/office/drawing/2014/main" id="{A14F6E09-C956-49B3-8E41-DBD053DF768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7" name="Content Placeholder 1"/>
          <p:cNvSpPr>
            <a:spLocks noGrp="1"/>
          </p:cNvSpPr>
          <p:nvPr>
            <p:ph sz="quarter" idx="11" hasCustomPrompt="1"/>
          </p:nvPr>
        </p:nvSpPr>
        <p:spPr>
          <a:xfrm>
            <a:off x="6240464" y="4149724"/>
            <a:ext cx="5472112"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8" name="Content Placeholder 2"/>
          <p:cNvSpPr>
            <a:spLocks noGrp="1"/>
          </p:cNvSpPr>
          <p:nvPr>
            <p:ph sz="quarter" idx="12" hasCustomPrompt="1"/>
          </p:nvPr>
        </p:nvSpPr>
        <p:spPr>
          <a:xfrm>
            <a:off x="479425" y="4149725"/>
            <a:ext cx="5472113" cy="2087563"/>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9"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4E5A81C5-0588-4509-B7B9-9497297F88ED}"/>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rgbClr val="1A1816"/>
              </a:solidFill>
              <a:latin typeface="+mn-lt"/>
            </a:endParaRPr>
          </a:p>
        </p:txBody>
      </p:sp>
      <p:sp>
        <p:nvSpPr>
          <p:cNvPr id="10" name="FirstDividerHider">
            <a:extLst>
              <a:ext uri="{FF2B5EF4-FFF2-40B4-BE49-F238E27FC236}">
                <a16:creationId xmlns:a16="http://schemas.microsoft.com/office/drawing/2014/main" id="{54A68D25-E1D7-496F-BC83-0E0E9B8A021B}"/>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8926702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10" name="Title_SM">
            <a:extLst>
              <a:ext uri="{FF2B5EF4-FFF2-40B4-BE49-F238E27FC236}">
                <a16:creationId xmlns:a16="http://schemas.microsoft.com/office/drawing/2014/main" id="{6B686A21-AA96-4B0A-B7CE-F4C6D5D31B32}"/>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6" name="Content Placeholder 1"/>
          <p:cNvSpPr>
            <a:spLocks noGrp="1"/>
          </p:cNvSpPr>
          <p:nvPr>
            <p:ph sz="quarter" idx="11" hasCustomPrompt="1"/>
          </p:nvPr>
        </p:nvSpPr>
        <p:spPr>
          <a:xfrm>
            <a:off x="481052" y="1846580"/>
            <a:ext cx="3528000"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p:txBody>
      </p:sp>
      <p:sp>
        <p:nvSpPr>
          <p:cNvPr id="8" name="Content Placeholder 2"/>
          <p:cNvSpPr>
            <a:spLocks noGrp="1"/>
          </p:cNvSpPr>
          <p:nvPr>
            <p:ph sz="quarter" idx="12" hasCustomPrompt="1"/>
          </p:nvPr>
        </p:nvSpPr>
        <p:spPr>
          <a:xfrm>
            <a:off x="4332814" y="1844674"/>
            <a:ext cx="3528000"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p:txBody>
      </p:sp>
      <p:sp>
        <p:nvSpPr>
          <p:cNvPr id="7" name="Content Placeholder 3">
            <a:extLst>
              <a:ext uri="{FF2B5EF4-FFF2-40B4-BE49-F238E27FC236}">
                <a16:creationId xmlns:a16="http://schemas.microsoft.com/office/drawing/2014/main" id="{8E3794F8-471D-4987-945F-3C29BB03AB49}"/>
              </a:ext>
            </a:extLst>
          </p:cNvPr>
          <p:cNvSpPr>
            <a:spLocks noGrp="1"/>
          </p:cNvSpPr>
          <p:nvPr>
            <p:ph sz="quarter" idx="13" hasCustomPrompt="1"/>
          </p:nvPr>
        </p:nvSpPr>
        <p:spPr>
          <a:xfrm>
            <a:off x="8184575" y="1846580"/>
            <a:ext cx="3528000"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p:txBody>
      </p:sp>
      <p:sp>
        <p:nvSpPr>
          <p:cNvPr id="9"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2C8570FA-FAA3-4EFA-A4F1-01C285AE39DE}"/>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rgbClr val="1A1816"/>
              </a:solidFill>
              <a:latin typeface="+mn-lt"/>
            </a:endParaRPr>
          </a:p>
        </p:txBody>
      </p:sp>
      <p:sp>
        <p:nvSpPr>
          <p:cNvPr id="12" name="FirstDividerHider">
            <a:extLst>
              <a:ext uri="{FF2B5EF4-FFF2-40B4-BE49-F238E27FC236}">
                <a16:creationId xmlns:a16="http://schemas.microsoft.com/office/drawing/2014/main" id="{CABEA97C-68C1-4FF0-BE0B-B792D9655202}"/>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29273465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3 narrow columns">
    <p:spTree>
      <p:nvGrpSpPr>
        <p:cNvPr id="1" name=""/>
        <p:cNvGrpSpPr/>
        <p:nvPr/>
      </p:nvGrpSpPr>
      <p:grpSpPr>
        <a:xfrm>
          <a:off x="0" y="0"/>
          <a:ext cx="0" cy="0"/>
          <a:chOff x="0" y="0"/>
          <a:chExt cx="0" cy="0"/>
        </a:xfrm>
      </p:grpSpPr>
      <p:sp>
        <p:nvSpPr>
          <p:cNvPr id="7" name="Title_SM">
            <a:extLst>
              <a:ext uri="{FF2B5EF4-FFF2-40B4-BE49-F238E27FC236}">
                <a16:creationId xmlns:a16="http://schemas.microsoft.com/office/drawing/2014/main" id="{7EEF5633-BC13-4AEA-AEF5-CE2675504D30}"/>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4" name="Content Placeholder 1"/>
          <p:cNvSpPr>
            <a:spLocks noGrp="1"/>
          </p:cNvSpPr>
          <p:nvPr>
            <p:ph sz="quarter" idx="10" hasCustomPrompt="1"/>
          </p:nvPr>
        </p:nvSpPr>
        <p:spPr>
          <a:xfrm>
            <a:off x="3359149" y="1844674"/>
            <a:ext cx="2592389"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p:txBody>
      </p:sp>
      <p:sp>
        <p:nvSpPr>
          <p:cNvPr id="6" name="Content Placeholder 2"/>
          <p:cNvSpPr>
            <a:spLocks noGrp="1"/>
          </p:cNvSpPr>
          <p:nvPr>
            <p:ph sz="quarter" idx="11" hasCustomPrompt="1"/>
          </p:nvPr>
        </p:nvSpPr>
        <p:spPr>
          <a:xfrm>
            <a:off x="6240464" y="1844674"/>
            <a:ext cx="2592386"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p:txBody>
      </p:sp>
      <p:sp>
        <p:nvSpPr>
          <p:cNvPr id="8" name="Content Placeholder 3"/>
          <p:cNvSpPr>
            <a:spLocks noGrp="1"/>
          </p:cNvSpPr>
          <p:nvPr>
            <p:ph sz="quarter" idx="12" hasCustomPrompt="1"/>
          </p:nvPr>
        </p:nvSpPr>
        <p:spPr>
          <a:xfrm>
            <a:off x="9121776" y="1844674"/>
            <a:ext cx="2590799"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p:txBody>
      </p:sp>
      <p:sp>
        <p:nvSpPr>
          <p:cNvPr id="9"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4815D3F0-43E8-418F-A5E4-30F31668DC0E}"/>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rgbClr val="1A1816"/>
              </a:solidFill>
              <a:latin typeface="+mn-lt"/>
            </a:endParaRPr>
          </a:p>
        </p:txBody>
      </p:sp>
      <p:sp>
        <p:nvSpPr>
          <p:cNvPr id="11" name="FirstDividerHider">
            <a:extLst>
              <a:ext uri="{FF2B5EF4-FFF2-40B4-BE49-F238E27FC236}">
                <a16:creationId xmlns:a16="http://schemas.microsoft.com/office/drawing/2014/main" id="{EDCD44CA-6216-40D7-A43C-C84DC0870CD0}"/>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40365548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7" name="Title_SM">
            <a:extLst>
              <a:ext uri="{FF2B5EF4-FFF2-40B4-BE49-F238E27FC236}">
                <a16:creationId xmlns:a16="http://schemas.microsoft.com/office/drawing/2014/main" id="{F4D71A67-F349-4E68-B7B8-D53CE323A764}"/>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4" name="Content Placeholder 1"/>
          <p:cNvSpPr>
            <a:spLocks noGrp="1"/>
          </p:cNvSpPr>
          <p:nvPr>
            <p:ph sz="quarter" idx="10" hasCustomPrompt="1"/>
          </p:nvPr>
        </p:nvSpPr>
        <p:spPr>
          <a:xfrm>
            <a:off x="479425" y="1844674"/>
            <a:ext cx="2592388"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p:txBody>
      </p:sp>
      <p:sp>
        <p:nvSpPr>
          <p:cNvPr id="6" name="Content Placeholder 2"/>
          <p:cNvSpPr>
            <a:spLocks noGrp="1"/>
          </p:cNvSpPr>
          <p:nvPr>
            <p:ph sz="quarter" idx="11" hasCustomPrompt="1"/>
          </p:nvPr>
        </p:nvSpPr>
        <p:spPr>
          <a:xfrm>
            <a:off x="3359149" y="1844674"/>
            <a:ext cx="2592389" cy="4392613"/>
          </a:xfrm>
          <a:prstGeom prst="rect">
            <a:avLst/>
          </a:prstGeom>
        </p:spPr>
        <p:txBody>
          <a:bodyPr/>
          <a:lstStyle>
            <a:lvl1pPr>
              <a:defRPr/>
            </a:lvl1pPr>
            <a:lvl2pPr>
              <a:defRPr/>
            </a:lvl2pPr>
            <a:lvl3pPr>
              <a:defRPr/>
            </a:lvl3pPr>
            <a:lvl4pPr>
              <a:defRPr/>
            </a:lvl4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p:txBody>
      </p:sp>
      <p:sp>
        <p:nvSpPr>
          <p:cNvPr id="8" name="Content Placeholder 3"/>
          <p:cNvSpPr>
            <a:spLocks noGrp="1"/>
          </p:cNvSpPr>
          <p:nvPr>
            <p:ph sz="quarter" idx="12" hasCustomPrompt="1"/>
          </p:nvPr>
        </p:nvSpPr>
        <p:spPr>
          <a:xfrm>
            <a:off x="6240463" y="1844674"/>
            <a:ext cx="2592388" cy="4392614"/>
          </a:xfrm>
          <a:prstGeom prst="rect">
            <a:avLst/>
          </a:prstGeom>
        </p:spPr>
        <p:txBody>
          <a:bodyPr/>
          <a:lstStyle>
            <a:lvl1pPr>
              <a:defRPr/>
            </a:lvl1pPr>
            <a:lvl2pPr>
              <a:defRPr/>
            </a:lvl2pPr>
            <a:lvl3pPr>
              <a:defRPr/>
            </a:lvl3pPr>
            <a:lvl4pPr>
              <a:defRPr/>
            </a:lvl4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p:txBody>
      </p:sp>
      <p:sp>
        <p:nvSpPr>
          <p:cNvPr id="9" name="Content Placeholder 4"/>
          <p:cNvSpPr>
            <a:spLocks noGrp="1"/>
          </p:cNvSpPr>
          <p:nvPr>
            <p:ph sz="quarter" idx="13" hasCustomPrompt="1"/>
          </p:nvPr>
        </p:nvSpPr>
        <p:spPr>
          <a:xfrm>
            <a:off x="9120188" y="1844674"/>
            <a:ext cx="2592387" cy="4392613"/>
          </a:xfrm>
          <a:prstGeom prst="rect">
            <a:avLst/>
          </a:prstGeom>
        </p:spPr>
        <p:txBody>
          <a:bodyPr/>
          <a:lstStyle>
            <a:lvl1pPr>
              <a:defRPr/>
            </a:lvl1pPr>
            <a:lvl2pPr>
              <a:defRPr/>
            </a:lvl2pPr>
            <a:lvl3pPr>
              <a:defRPr/>
            </a:lvl3pPr>
            <a:lvl4pPr>
              <a:defRPr/>
            </a:lvl4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p:txBody>
      </p:sp>
      <p:sp>
        <p:nvSpPr>
          <p:cNvPr id="11"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A55C34B4-681E-4FDA-A9BB-6BC31D94C8D6}"/>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rgbClr val="1A1816"/>
              </a:solidFill>
              <a:latin typeface="+mn-lt"/>
            </a:endParaRPr>
          </a:p>
        </p:txBody>
      </p:sp>
      <p:sp>
        <p:nvSpPr>
          <p:cNvPr id="12" name="FirstDividerHider">
            <a:extLst>
              <a:ext uri="{FF2B5EF4-FFF2-40B4-BE49-F238E27FC236}">
                <a16:creationId xmlns:a16="http://schemas.microsoft.com/office/drawing/2014/main" id="{D7A387F2-835E-495C-A46F-E0BAED03A9A5}"/>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23461897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Preamble and 3 columns">
    <p:spTree>
      <p:nvGrpSpPr>
        <p:cNvPr id="1" name=""/>
        <p:cNvGrpSpPr/>
        <p:nvPr/>
      </p:nvGrpSpPr>
      <p:grpSpPr>
        <a:xfrm>
          <a:off x="0" y="0"/>
          <a:ext cx="0" cy="0"/>
          <a:chOff x="0" y="0"/>
          <a:chExt cx="0" cy="0"/>
        </a:xfrm>
      </p:grpSpPr>
      <p:sp>
        <p:nvSpPr>
          <p:cNvPr id="7" name="Title_SM">
            <a:extLst>
              <a:ext uri="{FF2B5EF4-FFF2-40B4-BE49-F238E27FC236}">
                <a16:creationId xmlns:a16="http://schemas.microsoft.com/office/drawing/2014/main" id="{CD0BB64A-768A-4118-B3E5-52B98C693831}"/>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4" name="Content Placeholder 1"/>
          <p:cNvSpPr>
            <a:spLocks noGrp="1"/>
          </p:cNvSpPr>
          <p:nvPr>
            <p:ph sz="quarter" idx="10" hasCustomPrompt="1"/>
          </p:nvPr>
        </p:nvSpPr>
        <p:spPr>
          <a:xfrm>
            <a:off x="479425" y="1844675"/>
            <a:ext cx="2592388" cy="4392612"/>
          </a:xfrm>
          <a:prstGeom prst="rect">
            <a:avLst/>
          </a:prstGeom>
        </p:spPr>
        <p:txBody>
          <a:bodyPr/>
          <a:lstStyle>
            <a:lvl1pPr marL="0" indent="0">
              <a:buFont typeface="Ericsson Hilda Light" panose="020B0604020202020204" pitchFamily="34" charset="0"/>
              <a:buNone/>
              <a:defRPr sz="2500">
                <a:latin typeface="+mn-lt"/>
              </a:defRPr>
            </a:lvl1pPr>
            <a:lvl2pPr marL="0" indent="0">
              <a:buFont typeface="Ericsson Hilda Light" panose="020B0604020202020204" pitchFamily="34" charset="0"/>
              <a:buNone/>
              <a:defRPr sz="2500">
                <a:latin typeface="+mj-lt"/>
              </a:defRPr>
            </a:lvl2pPr>
            <a:lvl3pPr marL="342900" indent="0">
              <a:buFont typeface="Ericsson Hilda Light" panose="020B0604020202020204" pitchFamily="34" charset="0"/>
              <a:buNone/>
              <a:defRPr sz="2500">
                <a:latin typeface="+mj-lt"/>
              </a:defRPr>
            </a:lvl3pPr>
            <a:lvl4pPr marL="685800" indent="0">
              <a:buFont typeface="Ericsson Hilda Light" panose="020B0604020202020204" pitchFamily="34" charset="0"/>
              <a:buNone/>
              <a:defRPr sz="2500">
                <a:latin typeface="+mj-lt"/>
              </a:defRPr>
            </a:lvl4pPr>
            <a:lvl5pPr marL="1028700" indent="0">
              <a:buFont typeface="Ericsson Hilda Light" panose="020B0604020202020204" pitchFamily="34" charset="0"/>
              <a:buNone/>
              <a:defRPr sz="2500">
                <a:latin typeface="+mj-lt"/>
              </a:defRPr>
            </a:lvl5pPr>
          </a:lstStyle>
          <a:p>
            <a:pPr lvl="0"/>
            <a:r>
              <a:rPr kumimoji="0" lang="en-US" sz="2500" b="0" i="0" u="none" strike="noStrike" kern="1200" cap="none" spc="0" normalizeH="0" baseline="0" noProof="0" dirty="0">
                <a:ln>
                  <a:noFill/>
                </a:ln>
                <a:solidFill>
                  <a:srgbClr val="181818"/>
                </a:solidFill>
                <a:effectLst/>
                <a:uLnTx/>
                <a:uFillTx/>
                <a:ea typeface="+mn-ea"/>
                <a:cs typeface="Ericsson Hilda Light" panose="020B0604020202020204" pitchFamily="34" charset="0"/>
              </a:rPr>
              <a:t>Preamble text, </a:t>
            </a:r>
            <a:r>
              <a:rPr lang="en-US" dirty="0"/>
              <a:t>Ericsson </a:t>
            </a:r>
            <a:r>
              <a:rPr kumimoji="0" lang="en-US" sz="2500" b="0" i="0" u="none" strike="noStrike" kern="1200" cap="none" spc="0" normalizeH="0" baseline="0" noProof="0" dirty="0">
                <a:ln>
                  <a:noFill/>
                </a:ln>
                <a:solidFill>
                  <a:srgbClr val="181818"/>
                </a:solidFill>
                <a:effectLst/>
                <a:uLnTx/>
                <a:uFillTx/>
                <a:ea typeface="+mn-ea"/>
                <a:cs typeface="Ericsson Hilda Light" panose="020B0604020202020204" pitchFamily="34" charset="0"/>
              </a:rPr>
              <a:t>Hilda 25pt, Ericsson Black</a:t>
            </a:r>
            <a:endParaRPr lang="en-US" dirty="0"/>
          </a:p>
        </p:txBody>
      </p:sp>
      <p:sp>
        <p:nvSpPr>
          <p:cNvPr id="6" name="Content Placeholder 2"/>
          <p:cNvSpPr>
            <a:spLocks noGrp="1"/>
          </p:cNvSpPr>
          <p:nvPr>
            <p:ph sz="quarter" idx="11" hasCustomPrompt="1"/>
          </p:nvPr>
        </p:nvSpPr>
        <p:spPr>
          <a:xfrm>
            <a:off x="3359150" y="4149725"/>
            <a:ext cx="2592388" cy="2087562"/>
          </a:xfrm>
          <a:prstGeom prst="rect">
            <a:avLst/>
          </a:prstGeom>
        </p:spPr>
        <p:txBody>
          <a:bodyPr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8" name="Content Placeholder 3"/>
          <p:cNvSpPr>
            <a:spLocks noGrp="1"/>
          </p:cNvSpPr>
          <p:nvPr>
            <p:ph sz="quarter" idx="12" hasCustomPrompt="1"/>
          </p:nvPr>
        </p:nvSpPr>
        <p:spPr>
          <a:xfrm>
            <a:off x="6240463" y="4149724"/>
            <a:ext cx="2592388" cy="2087563"/>
          </a:xfrm>
          <a:prstGeom prst="rect">
            <a:avLst/>
          </a:prstGeom>
        </p:spPr>
        <p:txBody>
          <a:bodyPr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9" name="Content Placeholder 4"/>
          <p:cNvSpPr>
            <a:spLocks noGrp="1"/>
          </p:cNvSpPr>
          <p:nvPr>
            <p:ph sz="quarter" idx="13" hasCustomPrompt="1"/>
          </p:nvPr>
        </p:nvSpPr>
        <p:spPr>
          <a:xfrm>
            <a:off x="9120188" y="4149724"/>
            <a:ext cx="2592387" cy="2087563"/>
          </a:xfrm>
          <a:prstGeom prst="rect">
            <a:avLst/>
          </a:prstGeom>
        </p:spPr>
        <p:txBody>
          <a:bodyPr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11"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107CDD62-B47C-43AB-8BA0-F875DF45681E}"/>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rgbClr val="1A1816"/>
              </a:solidFill>
              <a:latin typeface="+mn-lt"/>
            </a:endParaRPr>
          </a:p>
        </p:txBody>
      </p:sp>
      <p:sp>
        <p:nvSpPr>
          <p:cNvPr id="12" name="FirstDividerHider">
            <a:extLst>
              <a:ext uri="{FF2B5EF4-FFF2-40B4-BE49-F238E27FC236}">
                <a16:creationId xmlns:a16="http://schemas.microsoft.com/office/drawing/2014/main" id="{18C6E5A5-2F53-43D5-8F46-313E672024E6}"/>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34982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4 columns with visuals">
    <p:spTree>
      <p:nvGrpSpPr>
        <p:cNvPr id="1" name=""/>
        <p:cNvGrpSpPr/>
        <p:nvPr/>
      </p:nvGrpSpPr>
      <p:grpSpPr>
        <a:xfrm>
          <a:off x="0" y="0"/>
          <a:ext cx="0" cy="0"/>
          <a:chOff x="0" y="0"/>
          <a:chExt cx="0" cy="0"/>
        </a:xfrm>
      </p:grpSpPr>
      <p:sp>
        <p:nvSpPr>
          <p:cNvPr id="7" name="Title_SM">
            <a:extLst>
              <a:ext uri="{FF2B5EF4-FFF2-40B4-BE49-F238E27FC236}">
                <a16:creationId xmlns:a16="http://schemas.microsoft.com/office/drawing/2014/main" id="{F83268EB-5955-4A3F-8B85-E7C084E6FAF5}"/>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4" name="Content Placeholder 1"/>
          <p:cNvSpPr>
            <a:spLocks noGrp="1"/>
          </p:cNvSpPr>
          <p:nvPr>
            <p:ph sz="quarter" idx="10" hasCustomPrompt="1"/>
          </p:nvPr>
        </p:nvSpPr>
        <p:spPr>
          <a:xfrm>
            <a:off x="479425" y="4149724"/>
            <a:ext cx="2592388"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6" name="Content Placeholder 2"/>
          <p:cNvSpPr>
            <a:spLocks noGrp="1"/>
          </p:cNvSpPr>
          <p:nvPr>
            <p:ph sz="quarter" idx="11" hasCustomPrompt="1"/>
          </p:nvPr>
        </p:nvSpPr>
        <p:spPr>
          <a:xfrm>
            <a:off x="3359149" y="4149724"/>
            <a:ext cx="2592389"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8" name="Content Placeholder 3"/>
          <p:cNvSpPr>
            <a:spLocks noGrp="1"/>
          </p:cNvSpPr>
          <p:nvPr>
            <p:ph sz="quarter" idx="12" hasCustomPrompt="1"/>
          </p:nvPr>
        </p:nvSpPr>
        <p:spPr>
          <a:xfrm>
            <a:off x="6240463" y="4149724"/>
            <a:ext cx="2592388"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9" name="Content Placeholder 4"/>
          <p:cNvSpPr>
            <a:spLocks noGrp="1"/>
          </p:cNvSpPr>
          <p:nvPr>
            <p:ph sz="quarter" idx="13" hasCustomPrompt="1"/>
          </p:nvPr>
        </p:nvSpPr>
        <p:spPr>
          <a:xfrm>
            <a:off x="9121776" y="4149724"/>
            <a:ext cx="2590799"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11"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A2963A4D-3277-42A5-8919-305DE5AD9247}"/>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rgbClr val="1A1816"/>
              </a:solidFill>
              <a:latin typeface="+mn-lt"/>
            </a:endParaRPr>
          </a:p>
        </p:txBody>
      </p:sp>
      <p:sp>
        <p:nvSpPr>
          <p:cNvPr id="12" name="FirstDividerHider">
            <a:extLst>
              <a:ext uri="{FF2B5EF4-FFF2-40B4-BE49-F238E27FC236}">
                <a16:creationId xmlns:a16="http://schemas.microsoft.com/office/drawing/2014/main" id="{E1242BA1-7F88-4EA2-ACA1-05CEF1F3A57D}"/>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7811396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9" name="Title_SM">
            <a:extLst>
              <a:ext uri="{FF2B5EF4-FFF2-40B4-BE49-F238E27FC236}">
                <a16:creationId xmlns:a16="http://schemas.microsoft.com/office/drawing/2014/main" id="{2C948968-FB06-45CC-8259-6BDE4430EACB}"/>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3" name="Content Placeholder 1"/>
          <p:cNvSpPr>
            <a:spLocks noGrp="1"/>
          </p:cNvSpPr>
          <p:nvPr>
            <p:ph sz="quarter" idx="1" hasCustomPrompt="1"/>
          </p:nvPr>
        </p:nvSpPr>
        <p:spPr>
          <a:xfrm>
            <a:off x="481655" y="1844674"/>
            <a:ext cx="5472113" cy="2089151"/>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4" name="Content Placeholder 2"/>
          <p:cNvSpPr>
            <a:spLocks noGrp="1"/>
          </p:cNvSpPr>
          <p:nvPr>
            <p:ph sz="quarter" idx="2" hasCustomPrompt="1"/>
          </p:nvPr>
        </p:nvSpPr>
        <p:spPr>
          <a:xfrm>
            <a:off x="6242694" y="1847723"/>
            <a:ext cx="5472113" cy="2089151"/>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6" name="Content Placeholder 3"/>
          <p:cNvSpPr>
            <a:spLocks noGrp="1"/>
          </p:cNvSpPr>
          <p:nvPr>
            <p:ph sz="quarter" idx="4" hasCustomPrompt="1"/>
          </p:nvPr>
        </p:nvSpPr>
        <p:spPr>
          <a:xfrm>
            <a:off x="6242694" y="4151955"/>
            <a:ext cx="5472113"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7" name="Content Placeholder 4">
            <a:extLst>
              <a:ext uri="{FF2B5EF4-FFF2-40B4-BE49-F238E27FC236}">
                <a16:creationId xmlns:a16="http://schemas.microsoft.com/office/drawing/2014/main" id="{5BD2C41D-0700-4885-AB77-25AFFE4E1FDA}"/>
              </a:ext>
            </a:extLst>
          </p:cNvPr>
          <p:cNvSpPr>
            <a:spLocks noGrp="1"/>
          </p:cNvSpPr>
          <p:nvPr>
            <p:ph sz="quarter" idx="10" hasCustomPrompt="1"/>
          </p:nvPr>
        </p:nvSpPr>
        <p:spPr>
          <a:xfrm>
            <a:off x="481655" y="4152597"/>
            <a:ext cx="5472113" cy="2089151"/>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10"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549048C1-340D-44C4-857B-1B201EC9A7E7}"/>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rgbClr val="1A1816"/>
              </a:solidFill>
              <a:latin typeface="+mn-lt"/>
            </a:endParaRPr>
          </a:p>
        </p:txBody>
      </p:sp>
      <p:sp>
        <p:nvSpPr>
          <p:cNvPr id="11" name="FirstDividerHider">
            <a:extLst>
              <a:ext uri="{FF2B5EF4-FFF2-40B4-BE49-F238E27FC236}">
                <a16:creationId xmlns:a16="http://schemas.microsoft.com/office/drawing/2014/main" id="{5B2537ED-0985-4CA8-A865-C2C6DFCB18EB}"/>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3581439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13" name="Title_SM">
            <a:extLst>
              <a:ext uri="{FF2B5EF4-FFF2-40B4-BE49-F238E27FC236}">
                <a16:creationId xmlns:a16="http://schemas.microsoft.com/office/drawing/2014/main" id="{99858DC4-E787-41D2-A613-961D60F89117}"/>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3" name="Content Placeholder 1"/>
          <p:cNvSpPr>
            <a:spLocks noGrp="1"/>
          </p:cNvSpPr>
          <p:nvPr>
            <p:ph sz="quarter" idx="1" hasCustomPrompt="1"/>
          </p:nvPr>
        </p:nvSpPr>
        <p:spPr>
          <a:xfrm>
            <a:off x="481560" y="1844675"/>
            <a:ext cx="2592389" cy="2089150"/>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4" name="Content Placeholder 2"/>
          <p:cNvSpPr>
            <a:spLocks noGrp="1"/>
          </p:cNvSpPr>
          <p:nvPr>
            <p:ph sz="quarter" idx="2" hasCustomPrompt="1"/>
          </p:nvPr>
        </p:nvSpPr>
        <p:spPr>
          <a:xfrm>
            <a:off x="6243216" y="1844674"/>
            <a:ext cx="2592387" cy="2089150"/>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a:p>
            <a:pPr lvl="3"/>
            <a:endParaRPr lang="en-US" dirty="0"/>
          </a:p>
        </p:txBody>
      </p:sp>
      <p:sp>
        <p:nvSpPr>
          <p:cNvPr id="5" name="Content Placeholder 3"/>
          <p:cNvSpPr>
            <a:spLocks noGrp="1"/>
          </p:cNvSpPr>
          <p:nvPr>
            <p:ph sz="quarter" idx="3" hasCustomPrompt="1"/>
          </p:nvPr>
        </p:nvSpPr>
        <p:spPr>
          <a:xfrm>
            <a:off x="481561" y="4151134"/>
            <a:ext cx="2592389"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6" name="Content Placeholder 4"/>
          <p:cNvSpPr>
            <a:spLocks noGrp="1"/>
          </p:cNvSpPr>
          <p:nvPr>
            <p:ph sz="quarter" idx="4" hasCustomPrompt="1"/>
          </p:nvPr>
        </p:nvSpPr>
        <p:spPr>
          <a:xfrm>
            <a:off x="6243152" y="4151245"/>
            <a:ext cx="2592387" cy="2086292"/>
          </a:xfrm>
          <a:prstGeom prst="rect">
            <a:avLst/>
          </a:prstGeom>
        </p:spPr>
        <p:txBody>
          <a:bodyPr lIns="72000" tIns="36000"/>
          <a:lstStyle>
            <a:lvl1pPr>
              <a:defRPr sz="2000"/>
            </a:lvl1pPr>
            <a:lvl2pPr>
              <a:defRPr sz="2000"/>
            </a:lvl2pPr>
            <a:lvl3pPr>
              <a:defRPr sz="2000"/>
            </a:lvl3pPr>
            <a:lvl4pPr>
              <a:defRPr sz="2000"/>
            </a:lvl4pPr>
            <a:lvl5pPr marL="1028700" indent="0">
              <a:buNone/>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9" name="Content Placeholder 5"/>
          <p:cNvSpPr>
            <a:spLocks noGrp="1"/>
          </p:cNvSpPr>
          <p:nvPr>
            <p:ph sz="quarter" idx="11" hasCustomPrompt="1"/>
          </p:nvPr>
        </p:nvSpPr>
        <p:spPr>
          <a:xfrm>
            <a:off x="3359835" y="1844674"/>
            <a:ext cx="2592388" cy="2089150"/>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8" name="Content Placeholder 6"/>
          <p:cNvSpPr>
            <a:spLocks noGrp="1"/>
          </p:cNvSpPr>
          <p:nvPr>
            <p:ph sz="quarter" idx="10" hasCustomPrompt="1"/>
          </p:nvPr>
        </p:nvSpPr>
        <p:spPr>
          <a:xfrm>
            <a:off x="3361288" y="4151861"/>
            <a:ext cx="2592387"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11" name="Content Placeholder 7"/>
          <p:cNvSpPr>
            <a:spLocks noGrp="1"/>
          </p:cNvSpPr>
          <p:nvPr>
            <p:ph sz="quarter" idx="13" hasCustomPrompt="1"/>
          </p:nvPr>
        </p:nvSpPr>
        <p:spPr>
          <a:xfrm>
            <a:off x="9122324" y="1844674"/>
            <a:ext cx="2592387" cy="2089151"/>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a:p>
            <a:pPr lvl="3"/>
            <a:endParaRPr lang="en-US" dirty="0"/>
          </a:p>
        </p:txBody>
      </p:sp>
      <p:sp>
        <p:nvSpPr>
          <p:cNvPr id="10" name="Content Placeholder 8"/>
          <p:cNvSpPr>
            <a:spLocks noGrp="1"/>
          </p:cNvSpPr>
          <p:nvPr>
            <p:ph sz="quarter" idx="12" hasCustomPrompt="1"/>
          </p:nvPr>
        </p:nvSpPr>
        <p:spPr>
          <a:xfrm>
            <a:off x="9122324" y="4151861"/>
            <a:ext cx="2592387" cy="2087562"/>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14"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089CBEB5-348B-49F3-8F8B-FDEE08950E37}"/>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dirty="0">
              <a:solidFill>
                <a:srgbClr val="1A1816"/>
              </a:solidFill>
              <a:latin typeface="+mn-lt"/>
            </a:endParaRPr>
          </a:p>
        </p:txBody>
      </p:sp>
      <p:sp>
        <p:nvSpPr>
          <p:cNvPr id="16" name="FirstDividerHider">
            <a:extLst>
              <a:ext uri="{FF2B5EF4-FFF2-40B4-BE49-F238E27FC236}">
                <a16:creationId xmlns:a16="http://schemas.microsoft.com/office/drawing/2014/main" id="{440C0979-D90E-4CC1-9A55-E0FC60A30731}"/>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2854915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224912"/>
            <a:ext cx="11437224" cy="820117"/>
          </a:xfrm>
        </p:spPr>
        <p:txBody>
          <a:bodyPr/>
          <a:lstStyle/>
          <a:p>
            <a:r>
              <a:rPr lang="en-GB" dirty="0"/>
              <a:t>CLICK TO EDIT MASTER TITLE STYLE</a:t>
            </a:r>
            <a:endParaRPr lang="en-US" dirty="0"/>
          </a:p>
        </p:txBody>
      </p:sp>
      <p:sp>
        <p:nvSpPr>
          <p:cNvPr id="14" name="Text Placeholder 16">
            <a:extLst>
              <a:ext uri="{FF2B5EF4-FFF2-40B4-BE49-F238E27FC236}">
                <a16:creationId xmlns:a16="http://schemas.microsoft.com/office/drawing/2014/main" id="{EA190879-3388-4049-85A1-B82E0BE09693}"/>
              </a:ext>
            </a:extLst>
          </p:cNvPr>
          <p:cNvSpPr>
            <a:spLocks noGrp="1"/>
          </p:cNvSpPr>
          <p:nvPr>
            <p:ph type="body" sz="quarter" idx="13"/>
          </p:nvPr>
        </p:nvSpPr>
        <p:spPr>
          <a:xfrm>
            <a:off x="360363" y="623888"/>
            <a:ext cx="11436837" cy="601662"/>
          </a:xfrm>
        </p:spPr>
        <p:txBody>
          <a:bodyPr/>
          <a:lstStyle>
            <a:lvl1pPr marL="0" indent="0">
              <a:buNone/>
              <a:defRPr/>
            </a:lvl1pPr>
          </a:lstStyle>
          <a:p>
            <a:pPr lvl="0"/>
            <a:r>
              <a:rPr lang="en-GB" dirty="0"/>
              <a:t>Click to edit Master text styles</a:t>
            </a:r>
            <a:endParaRPr lang="en-US" dirty="0"/>
          </a:p>
        </p:txBody>
      </p:sp>
      <p:sp>
        <p:nvSpPr>
          <p:cNvPr id="9" name="Slide Number Placeholder 5">
            <a:extLst>
              <a:ext uri="{FF2B5EF4-FFF2-40B4-BE49-F238E27FC236}">
                <a16:creationId xmlns:a16="http://schemas.microsoft.com/office/drawing/2014/main" id="{CC08400B-16DA-9E4D-98CE-E2A388BD63FB}"/>
              </a:ext>
            </a:extLst>
          </p:cNvPr>
          <p:cNvSpPr>
            <a:spLocks noGrp="1"/>
          </p:cNvSpPr>
          <p:nvPr>
            <p:ph type="sldNum" sz="quarter" idx="12"/>
          </p:nvPr>
        </p:nvSpPr>
        <p:spPr>
          <a:xfrm>
            <a:off x="11077903" y="6356354"/>
            <a:ext cx="719297" cy="365125"/>
          </a:xfrm>
        </p:spPr>
        <p:txBody>
          <a:bodyPr/>
          <a:lstStyle>
            <a:lvl1pPr>
              <a:defRPr>
                <a:solidFill>
                  <a:schemeClr val="accent1"/>
                </a:solidFill>
              </a:defRPr>
            </a:lvl1pPr>
          </a:lstStyle>
          <a:p>
            <a:fld id="{ED57F2DB-2ACF-924E-8A74-125BCC5A51D6}" type="slidenum">
              <a:rPr lang="en-US" smtClean="0"/>
              <a:pPr/>
              <a:t>‹#›</a:t>
            </a:fld>
            <a:endParaRPr lang="en-US" dirty="0"/>
          </a:p>
        </p:txBody>
      </p:sp>
      <p:sp>
        <p:nvSpPr>
          <p:cNvPr id="10" name="Text Placeholder 2">
            <a:extLst>
              <a:ext uri="{FF2B5EF4-FFF2-40B4-BE49-F238E27FC236}">
                <a16:creationId xmlns:a16="http://schemas.microsoft.com/office/drawing/2014/main" id="{F37BD8DB-C0A7-0342-89E8-1A6724E05486}"/>
              </a:ext>
            </a:extLst>
          </p:cNvPr>
          <p:cNvSpPr>
            <a:spLocks noGrp="1"/>
          </p:cNvSpPr>
          <p:nvPr>
            <p:ph type="body" sz="quarter" idx="14" hasCustomPrompt="1"/>
          </p:nvPr>
        </p:nvSpPr>
        <p:spPr>
          <a:xfrm>
            <a:off x="394800" y="6356350"/>
            <a:ext cx="3570287" cy="365125"/>
          </a:xfrm>
        </p:spPr>
        <p:txBody>
          <a:bodyPr anchor="ctr">
            <a:normAutofit/>
          </a:bodyPr>
          <a:lstStyle>
            <a:lvl1pPr marL="0" indent="0">
              <a:buNone/>
              <a:defRPr sz="1200" b="0" i="0">
                <a:solidFill>
                  <a:schemeClr val="tx2">
                    <a:lumMod val="50000"/>
                    <a:lumOff val="50000"/>
                  </a:schemeClr>
                </a:solidFill>
                <a:latin typeface="Calibri" panose="020F0502020204030204" pitchFamily="34" charset="0"/>
                <a:cs typeface="Calibri" panose="020F0502020204030204" pitchFamily="34" charset="0"/>
              </a:defRPr>
            </a:lvl1pPr>
          </a:lstStyle>
          <a:p>
            <a:r>
              <a:rPr lang="en-US" dirty="0"/>
              <a:t>RED BEE MEDIA  |  INTERNAL &amp; CONFIDENTIAL </a:t>
            </a:r>
          </a:p>
        </p:txBody>
      </p:sp>
      <p:pic>
        <p:nvPicPr>
          <p:cNvPr id="8" name="Graphic 7">
            <a:extLst>
              <a:ext uri="{FF2B5EF4-FFF2-40B4-BE49-F238E27FC236}">
                <a16:creationId xmlns:a16="http://schemas.microsoft.com/office/drawing/2014/main" id="{91579C3F-4D80-4D5A-B1C3-5EAAA63BF4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72049" y="226281"/>
            <a:ext cx="432435" cy="432435"/>
          </a:xfrm>
          <a:prstGeom prst="rect">
            <a:avLst/>
          </a:prstGeom>
        </p:spPr>
      </p:pic>
    </p:spTree>
    <p:extLst>
      <p:ext uri="{BB962C8B-B14F-4D97-AF65-F5344CB8AC3E}">
        <p14:creationId xmlns:p14="http://schemas.microsoft.com/office/powerpoint/2010/main" val="222025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Black logo end slide">
    <p:spTree>
      <p:nvGrpSpPr>
        <p:cNvPr id="1" name=""/>
        <p:cNvGrpSpPr/>
        <p:nvPr/>
      </p:nvGrpSpPr>
      <p:grpSpPr>
        <a:xfrm>
          <a:off x="0" y="0"/>
          <a:ext cx="0" cy="0"/>
          <a:chOff x="0" y="0"/>
          <a:chExt cx="0" cy="0"/>
        </a:xfrm>
      </p:grpSpPr>
      <p:sp>
        <p:nvSpPr>
          <p:cNvPr id="9" name="SubTitle_TM">
            <a:extLst>
              <a:ext uri="{FF2B5EF4-FFF2-40B4-BE49-F238E27FC236}">
                <a16:creationId xmlns:a16="http://schemas.microsoft.com/office/drawing/2014/main" id="{B200748E-0B61-48E1-8B47-504C30250995}"/>
              </a:ext>
            </a:extLst>
          </p:cNvPr>
          <p:cNvSpPr>
            <a:spLocks noGrp="1" noChangeArrowheads="1"/>
          </p:cNvSpPr>
          <p:nvPr>
            <p:ph type="subTitle" idx="1" hasCustomPrompt="1"/>
          </p:nvPr>
        </p:nvSpPr>
        <p:spPr>
          <a:xfrm>
            <a:off x="3071813" y="4309200"/>
            <a:ext cx="6048375" cy="347472"/>
          </a:xfrm>
          <a:prstGeom prst="rect">
            <a:avLst/>
          </a:prstGeom>
        </p:spPr>
        <p:txBody>
          <a:bodyPr rIns="72000" anchor="ctr"/>
          <a:lstStyle>
            <a:lvl1pPr marL="0" indent="0" algn="ctr">
              <a:lnSpc>
                <a:spcPct val="100000"/>
              </a:lnSpc>
              <a:spcBef>
                <a:spcPts val="0"/>
              </a:spcBef>
              <a:buFont typeface="Ericsson Hilda Light" charset="0"/>
              <a:buNone/>
              <a:defRPr sz="2000" baseline="0">
                <a:solidFill>
                  <a:schemeClr val="tx1"/>
                </a:solidFill>
                <a:latin typeface="+mn-lt"/>
              </a:defRPr>
            </a:lvl1pPr>
          </a:lstStyle>
          <a:p>
            <a:r>
              <a:rPr lang="en-US" dirty="0"/>
              <a:t>Use this space for relevant Ericsson URLs or hashtags</a:t>
            </a:r>
            <a:endParaRPr lang="en-US"/>
          </a:p>
        </p:txBody>
      </p:sp>
      <p:pic>
        <p:nvPicPr>
          <p:cNvPr id="6" name="Graphic 5">
            <a:extLst>
              <a:ext uri="{FF2B5EF4-FFF2-40B4-BE49-F238E27FC236}">
                <a16:creationId xmlns:a16="http://schemas.microsoft.com/office/drawing/2014/main" id="{8979B00C-7C1F-4F17-8D52-31D787A1234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6895" y="2854112"/>
            <a:ext cx="1163145" cy="1163145"/>
          </a:xfrm>
          <a:prstGeom prst="rect">
            <a:avLst/>
          </a:prstGeom>
        </p:spPr>
      </p:pic>
    </p:spTree>
    <p:extLst>
      <p:ext uri="{BB962C8B-B14F-4D97-AF65-F5344CB8AC3E}">
        <p14:creationId xmlns:p14="http://schemas.microsoft.com/office/powerpoint/2010/main" val="16714439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White logo end slid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EBC62E-40C0-43CF-98DC-55F7A1D1FD31}"/>
              </a:ext>
            </a:extLst>
          </p:cNvPr>
          <p:cNvSpPr/>
          <p:nvPr userDrawn="1"/>
        </p:nvSpPr>
        <p:spPr bwMode="auto">
          <a:xfrm>
            <a:off x="0" y="0"/>
            <a:ext cx="12192000" cy="6858000"/>
          </a:xfrm>
          <a:prstGeom prst="rect">
            <a:avLst/>
          </a:prstGeom>
          <a:solidFill>
            <a:schemeClr val="tx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bg1"/>
              </a:solidFill>
              <a:effectLst/>
              <a:latin typeface="+mn-lt"/>
            </a:endParaRPr>
          </a:p>
        </p:txBody>
      </p:sp>
      <p:sp>
        <p:nvSpPr>
          <p:cNvPr id="9" name="SubTitle_TM">
            <a:extLst>
              <a:ext uri="{FF2B5EF4-FFF2-40B4-BE49-F238E27FC236}">
                <a16:creationId xmlns:a16="http://schemas.microsoft.com/office/drawing/2014/main" id="{B200748E-0B61-48E1-8B47-504C30250995}"/>
              </a:ext>
            </a:extLst>
          </p:cNvPr>
          <p:cNvSpPr>
            <a:spLocks noGrp="1" noChangeArrowheads="1"/>
          </p:cNvSpPr>
          <p:nvPr>
            <p:ph type="subTitle" idx="1" hasCustomPrompt="1"/>
          </p:nvPr>
        </p:nvSpPr>
        <p:spPr>
          <a:xfrm>
            <a:off x="3071813" y="4309200"/>
            <a:ext cx="6048375" cy="347472"/>
          </a:xfrm>
          <a:prstGeom prst="rect">
            <a:avLst/>
          </a:prstGeom>
        </p:spPr>
        <p:txBody>
          <a:bodyPr rIns="72000" anchor="ctr"/>
          <a:lstStyle>
            <a:lvl1pPr marL="0" indent="0" algn="ctr">
              <a:lnSpc>
                <a:spcPct val="100000"/>
              </a:lnSpc>
              <a:spcBef>
                <a:spcPts val="0"/>
              </a:spcBef>
              <a:buFont typeface="Ericsson Hilda Light" charset="0"/>
              <a:buNone/>
              <a:defRPr sz="2000" baseline="0">
                <a:solidFill>
                  <a:schemeClr val="bg1"/>
                </a:solidFill>
                <a:latin typeface="+mn-lt"/>
              </a:defRPr>
            </a:lvl1pPr>
          </a:lstStyle>
          <a:p>
            <a:r>
              <a:rPr lang="en-US" dirty="0"/>
              <a:t>Use this space for relevant Ericsson URLs or hashtags</a:t>
            </a:r>
            <a:endParaRPr lang="en-US"/>
          </a:p>
        </p:txBody>
      </p:sp>
      <p:pic>
        <p:nvPicPr>
          <p:cNvPr id="4" name="Graphic 3">
            <a:extLst>
              <a:ext uri="{FF2B5EF4-FFF2-40B4-BE49-F238E27FC236}">
                <a16:creationId xmlns:a16="http://schemas.microsoft.com/office/drawing/2014/main" id="{ACE90D21-D589-4F0A-88B0-94229A40F0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509" y="2842270"/>
            <a:ext cx="1174987" cy="1174987"/>
          </a:xfrm>
          <a:prstGeom prst="rect">
            <a:avLst/>
          </a:prstGeom>
        </p:spPr>
      </p:pic>
    </p:spTree>
    <p:extLst>
      <p:ext uri="{BB962C8B-B14F-4D97-AF65-F5344CB8AC3E}">
        <p14:creationId xmlns:p14="http://schemas.microsoft.com/office/powerpoint/2010/main" val="33564777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Embedded characters">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F35DD-3E5E-42CB-AFA5-5E09E14F72A4}"/>
              </a:ext>
            </a:extLst>
          </p:cNvPr>
          <p:cNvSpPr txBox="1"/>
          <p:nvPr userDrawn="1"/>
        </p:nvSpPr>
        <p:spPr bwMode="auto">
          <a:xfrm>
            <a:off x="479425" y="142897"/>
            <a:ext cx="11233149" cy="6792047"/>
          </a:xfrm>
          <a:prstGeom prst="rect">
            <a:avLst/>
          </a:prstGeom>
          <a:noFill/>
          <a:ln w="9525">
            <a:noFill/>
            <a:miter lim="800000"/>
            <a:headEnd/>
            <a:tailEnd/>
          </a:ln>
        </p:spPr>
        <p:txBody>
          <a:bodyPr vert="horz" wrap="square" lIns="72000" tIns="36000" rIns="0" bIns="0" numCol="1" rtlCol="0" anchor="t" anchorCtr="0" compatLnSpc="1">
            <a:prstTxWarp prst="textNoShape">
              <a:avLst/>
            </a:prstTxWarp>
            <a:spAutoFit/>
          </a:bodyPr>
          <a:lstStyle/>
          <a:p>
            <a:pPr marL="0" indent="0">
              <a:buClr>
                <a:schemeClr val="tx1"/>
              </a:buClr>
              <a:buFont typeface="Ericsson Hilda Light" panose="00000400000000000000" pitchFamily="2" charset="0"/>
              <a:buNone/>
            </a:pPr>
            <a:r>
              <a:rPr lang="en-US" sz="1400" b="1" dirty="0">
                <a:solidFill>
                  <a:schemeClr val="tx1"/>
                </a:solidFill>
              </a:rPr>
              <a:t>This Master Slide is to ensure that all our characters are embedded with the presentation. Should not be used in a presentation.</a:t>
            </a:r>
            <a:endParaRPr lang="en-US" dirty="0"/>
          </a:p>
          <a:p>
            <a:pPr marL="0" indent="0">
              <a:buClr>
                <a:schemeClr val="tx1"/>
              </a:buClr>
              <a:buFont typeface="Ericsson Hilda Light" panose="00000400000000000000" pitchFamily="2" charset="0"/>
              <a:buNone/>
            </a:pPr>
            <a:endParaRPr lang="en-US" sz="1400" b="1" dirty="0">
              <a:solidFill>
                <a:schemeClr val="tx1"/>
              </a:solidFill>
            </a:endParaRPr>
          </a:p>
          <a:p>
            <a:pPr marL="0" indent="0">
              <a:buClr>
                <a:schemeClr val="tx1"/>
              </a:buClr>
              <a:buFont typeface="Ericsson Hilda Light" panose="00000400000000000000" pitchFamily="2" charset="0"/>
              <a:buNone/>
            </a:pPr>
            <a:r>
              <a:rPr lang="en-US" sz="1400" dirty="0">
                <a:solidFill>
                  <a:schemeClr val="tx1"/>
                </a:solidFill>
              </a:rPr>
              <a:t>!"#$%&amp;'()*+,./0123456789:;&lt;=&gt;?@ABCDEFGHIJKLMNOPQRSTUVWXYZ[\]^_`abcdefghijklmnopqrstuvwxyz{|}~¡¢£¤¥¦§¨©ª«¬®¯°±²³´¶·¸¹º»¼½ÀÁÂÃÄÅÆÇÈËÌÍÎÏÐÑÒÓÔÕÖ×ØÙÚÛÜÝÞßàáâãäåæçèéêëìíîïðñòóôõö÷øùúûüýþÿĀāĂăąĆćĊċČčĎďĐđĒĖėĘęĚěĞğĠġĢģĪīĮįİıĶķĹĺĻļĽľŁłŃńŅņŇňŌŐőŒœŔŕŖŗŘřŚśŞşŠšŢţŤťŪūŮůŰűŲųŴŵŶŷŸŹźŻżŽžƒȘșˆˇ˘˙˚˛˜˝ẀẁẃẄẅỲỳ‘’‚“”„†‡•…‰‹›⁄€™ĀĀĂĂĄĄĆĆĊĊČČĎĎĐĐĒĒĖĖĘĘĚĚĞĞĠĠĢĢĪĪĮĮİĶĶĹĹĻĻĽĽŃŃŅŅŇŇŌŌŐŐŔŔŖŖŘŘŚŚŞŞŢŢŤŤŪŪŮŮŰŰŲŲŴŴŶŶŹŹŻŻȘș−≤≥ﬁﬂΆΈΉΊΌΎΏΐΑΒΓΕΖΗΘΙΚΛΜΝΞΟΠΡΣΤΥΦΧΨΪΫΆΈΉΊΰ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r>
              <a:rPr lang="en-US" sz="1400" dirty="0">
                <a:solidFill>
                  <a:schemeClr val="tx1"/>
                </a:solidFill>
                <a:latin typeface="Ericsson Hilda" panose="00000500000000000000" pitchFamily="2" charset="0"/>
              </a:rPr>
              <a:t>●</a:t>
            </a:r>
            <a:endParaRPr lang="en-US" sz="1400" dirty="0">
              <a:solidFill>
                <a:schemeClr val="tx1"/>
              </a:solidFill>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endParaRPr lang="en-US" sz="1400" dirty="0">
              <a:solidFill>
                <a:schemeClr val="tx1"/>
              </a:solidFill>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400" b="1" dirty="0">
                <a:solidFill>
                  <a:schemeClr val="tx1"/>
                </a:solidFill>
              </a:rPr>
              <a:t>!"#$%&amp;'()*+,./0123456789:;&lt;=&gt;?@ABCDEFGHIJKLMNOPQRSTUVWXYZ[\]^_`abcdefghijklmnopqrstuvwxyz{|}~¡¢£¤¥¦§¨©ª«¬®¯°±²³´¶·¸¹º»¼½ÀÁÂÃÄÅÆÇÈËÌÍÎÏÐÑÒÓÔÕÖ×ØÙÚÛÜÝÞßàáâãäåæçèéêëìíîïðñòóôõö÷øùúûüýþÿĀāĂăąĆćĊċČčĎďĐđĒĖėĘęĚěĞğĠġĢģĪīĮįİıĶķĹĺĻļĽľŁłŃńŅņŇňŌŐőŒœŔŕŖŗŘřŚśŞşŠšŢţŤťŪūŮůŰűŲųŴŵŶŷŸŹźŻżŽžƒȘșˆˇ˘˙˚˛˜˝ẀẁẃẄẅỲỳ‘’‚“”„†‡•…‰‹›⁄€™ĀĀĂĂĄĄĆĆĊĊČČĎĎĐĐĒĒĖĖĘĘĚĚĞĞĠĠĢĢĪĪĮĮİĶĶĹĹĻĻĽĽŃŃŅŅŇŇŌŌŐŐŔŔŖŖŘŘŚŚŞŞŢŢŤŤŪŪŮŮŰŰŲŲŴŴŶŶŹŹŻŻȘș−≤≥ﬁﬂΆΈΉΊΌΎΏΐΑΒΓΕΖΗΘΙΚΛΜΝΞΟΠΡΣΤΥΦΧΨΪΫΆΈΉΊΰ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r>
              <a:rPr lang="en-US" sz="1400" dirty="0">
                <a:solidFill>
                  <a:schemeClr val="tx1"/>
                </a:solidFill>
                <a:latin typeface="Ericsson Hilda" panose="00000500000000000000" pitchFamily="2" charset="0"/>
              </a:rPr>
              <a:t> </a:t>
            </a:r>
            <a:r>
              <a:rPr lang="en-US" sz="1400" b="1" dirty="0">
                <a:solidFill>
                  <a:schemeClr val="tx1"/>
                </a:solidFill>
                <a:latin typeface="Ericsson Hilda" panose="00000500000000000000" pitchFamily="2" charset="0"/>
              </a:rPr>
              <a:t>●</a:t>
            </a:r>
            <a:endParaRPr lang="en-US" sz="1400" b="1" dirty="0">
              <a:solidFill>
                <a:schemeClr val="tx1"/>
              </a:solidFill>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endParaRPr lang="en-US" sz="1400" dirty="0">
              <a:solidFill>
                <a:schemeClr val="tx1"/>
              </a:solidFill>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400" dirty="0">
                <a:solidFill>
                  <a:schemeClr val="tx1"/>
                </a:solidFill>
                <a:latin typeface="+mj-lt"/>
              </a:rPr>
              <a:t>!"#$%&amp;'()*+,./0123456789:;&lt;=&gt;?@ABCDEFGHIJKLMNOPQRSTUVWXYZ[\]^_`abcdefghijklmnopqrstuvwxyz{|}~¡¢£¤¥¦§¨©ª«¬®¯°±²³´¶·¸¹º»¼½ÀÁÂÃÄÅÆÇÈËÌÍÎÏÐÑÒÓÔÕÖ×ØÙÚÛÜÝÞßàáâãäåæçèéêëìíîïðñòóôõö÷øùúûüýþÿĀāĂăąĆćĊċ</a:t>
            </a:r>
            <a:r>
              <a:rPr lang="en-US" sz="1400" kern="1200" dirty="0">
                <a:solidFill>
                  <a:schemeClr val="tx1"/>
                </a:solidFill>
                <a:latin typeface="+mn-lt"/>
                <a:ea typeface="+mn-ea"/>
                <a:cs typeface="+mn-cs"/>
              </a:rPr>
              <a:t>Čč</a:t>
            </a:r>
            <a:r>
              <a:rPr lang="en-US" sz="1400" dirty="0">
                <a:solidFill>
                  <a:schemeClr val="tx1"/>
                </a:solidFill>
                <a:latin typeface="+mj-lt"/>
              </a:rPr>
              <a:t>ĎďĐđĒĖėĘęĚěĞğĠġĢģĪīĮįİıĶķĹĺĻļĽľŁłŃńŅņŇňŌŐőŒœŔŕŖŗŘřŚśŞşŠšŢţŤťŪūŮůŰűŲųŴŵŶŷŸŹźŻżŽžƒȘșˆˇ˘˙˚˛˜˝ẀẁẃẄẅỲỳ‘’‚“”„†‡•…‰‹›⁄€™ĀĀĂĂĄĄĆĆĊĊČČĎĎĐĐĒĒĖĖĘĘĚĚĞĞĠĠĢĢĪĪĮĮİĶĶĹĹĻĻĽĽŃŃŅŅŇŇŌŌŐŐŔŔŖŖŘŘŚŚŞŞŢŢŤŤŪŪŮŮŰŰŲŲŴŴŶŶŹŹŻŻȘș−≤≥ﬁﬂΆΈΉΊΌΎΏΐΑΒΓΕΖΗΘΙΚΛΜΝΞΟΠΡΣΤΥΦΧΨΪΫΆΈΉΊΰ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r>
              <a:rPr lang="en-US" sz="1400" dirty="0">
                <a:solidFill>
                  <a:schemeClr val="tx1"/>
                </a:solidFill>
                <a:latin typeface="Ericsson Hilda Light" panose="00000400000000000000" pitchFamily="2" charset="0"/>
              </a:rPr>
              <a:t>●</a:t>
            </a:r>
            <a:endParaRPr lang="en-US" sz="1400" dirty="0">
              <a:solidFill>
                <a:schemeClr val="tx1"/>
              </a:solidFill>
              <a:latin typeface="+mj-lt"/>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endParaRPr lang="en-US" sz="1400" dirty="0">
              <a:solidFill>
                <a:schemeClr val="tx1"/>
              </a:solidFill>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400" b="1" dirty="0">
                <a:solidFill>
                  <a:schemeClr val="tx1"/>
                </a:solidFill>
                <a:latin typeface="+mj-lt"/>
              </a:rPr>
              <a:t>!"#$%&amp;'()*+,./0123456789:;&lt;=&gt;?@ABCDEFGHIJKLMNOPQRSTUVWXYZ[\]^_`abcdefghijklmnopqrstuvwxyz{|}~¡¢£¤¥¦§¨©ª«¬®¯°±²³´¶·¸¹º»¼½ÀÁÂÃÄÅÆÇÈËÌÍÎÏÐÑÒÓÔÕÖ×ØÙÚÛÜÝÞßàáâãäåæçèéêëìíîïðñòóôõö÷øùúûüýþÿĀāĂăąĆćĊċ</a:t>
            </a:r>
            <a:r>
              <a:rPr lang="en-US" sz="1400" b="1" kern="1200" dirty="0">
                <a:solidFill>
                  <a:schemeClr val="tx1"/>
                </a:solidFill>
                <a:latin typeface="+mn-lt"/>
                <a:ea typeface="+mn-ea"/>
                <a:cs typeface="+mn-cs"/>
              </a:rPr>
              <a:t>Čč</a:t>
            </a:r>
            <a:r>
              <a:rPr lang="en-US" sz="1400" b="1" dirty="0">
                <a:solidFill>
                  <a:schemeClr val="tx1"/>
                </a:solidFill>
                <a:latin typeface="+mj-lt"/>
              </a:rPr>
              <a:t>ĎďĐđĒĖėĘęĚěĞğĠġĢģĪīĮįİıĶķĹĺĻļĽľŁłŃńŅņŇňŌŐőŒœŔŕŖŗŘřŚśŞşŠšŢţŤťŪūŮůŰűŲųŴŵŶŷŸŹźŻżŽžƒȘșˆˇ˘˙˚˛˜˝ẀẁẃẄẅỲỳ‘’‚“”„†‡•…‰‹›⁄€™ĀĀĂĂĄĄĆĆĊĊČČĎĎĐĐĒĒĖĖĘĘĚĚĞĞĠĠĢĢĪĪĮĮİĶĶĹĹĻĻĽĽŃŃŅŅŇŇŌŌŐŐŔŔŖŖŘŘŚŚŞŞŢŢŤŤŪŪŮŮŰŰŲŲŴŴŶŶŹŹŻŻȘș−≤≥ﬁﬂΆΈΉΊΌΎΏΐΑΒΓΕΖΗΘΙΚΛΜΝΞΟΠΡΣΤΥΦΧΨΪΫΆΈΉΊΰ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r>
              <a:rPr lang="en-US" sz="1400" b="1" dirty="0">
                <a:solidFill>
                  <a:schemeClr val="tx1"/>
                </a:solidFill>
                <a:latin typeface="Ericsson Hilda Light" panose="00000400000000000000" pitchFamily="2" charset="0"/>
              </a:rPr>
              <a:t>●</a:t>
            </a:r>
            <a:endParaRPr lang="en-US" sz="1400" b="1" dirty="0">
              <a:solidFill>
                <a:schemeClr val="tx1"/>
              </a:solidFill>
              <a:latin typeface="+mj-lt"/>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endParaRPr lang="en-US" sz="1400" b="1" dirty="0">
              <a:solidFill>
                <a:schemeClr val="tx1"/>
              </a:solidFill>
              <a:latin typeface="Ericsson Technical Icons" panose="00000500000000000000" pitchFamily="2" charset="0"/>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400" b="1" dirty="0">
                <a:solidFill>
                  <a:schemeClr val="tx1"/>
                </a:solidFill>
                <a:latin typeface="Ericsson Technical Icons" panose="00000500000000000000" pitchFamily="2" charset="0"/>
              </a:rPr>
              <a:t>B C D F G H I L M O P R S W X b c d f g h I l m o p r s w x</a:t>
            </a:r>
            <a:endParaRPr lang="en-US" sz="1400" b="1" dirty="0">
              <a:solidFill>
                <a:schemeClr val="tx1"/>
              </a:solidFill>
              <a:latin typeface="+mj-lt"/>
            </a:endParaRPr>
          </a:p>
        </p:txBody>
      </p:sp>
    </p:spTree>
    <p:extLst>
      <p:ext uri="{BB962C8B-B14F-4D97-AF65-F5344CB8AC3E}">
        <p14:creationId xmlns:p14="http://schemas.microsoft.com/office/powerpoint/2010/main" val="179146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0B7FFF-7B3E-9840-B42C-66A83FA5DC54}"/>
              </a:ext>
            </a:extLst>
          </p:cNvPr>
          <p:cNvPicPr>
            <a:picLocks noChangeAspect="1"/>
          </p:cNvPicPr>
          <p:nvPr userDrawn="1"/>
        </p:nvPicPr>
        <p:blipFill>
          <a:blip r:embed="rId2"/>
          <a:srcRect/>
          <a:stretch/>
        </p:blipFill>
        <p:spPr>
          <a:xfrm>
            <a:off x="20648" y="5046875"/>
            <a:ext cx="12150703" cy="1620938"/>
          </a:xfrm>
          <a:prstGeom prst="rect">
            <a:avLst/>
          </a:prstGeom>
        </p:spPr>
      </p:pic>
      <p:sp>
        <p:nvSpPr>
          <p:cNvPr id="3" name="Content Placeholder 2"/>
          <p:cNvSpPr>
            <a:spLocks noGrp="1"/>
          </p:cNvSpPr>
          <p:nvPr>
            <p:ph idx="1"/>
          </p:nvPr>
        </p:nvSpPr>
        <p:spPr>
          <a:xfrm>
            <a:off x="360000" y="1397001"/>
            <a:ext cx="11437200" cy="439034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itle 12">
            <a:extLst>
              <a:ext uri="{FF2B5EF4-FFF2-40B4-BE49-F238E27FC236}">
                <a16:creationId xmlns:a16="http://schemas.microsoft.com/office/drawing/2014/main" id="{ADB3F9FF-E86A-E641-B898-8389234923FF}"/>
              </a:ext>
            </a:extLst>
          </p:cNvPr>
          <p:cNvSpPr>
            <a:spLocks noGrp="1"/>
          </p:cNvSpPr>
          <p:nvPr>
            <p:ph type="title" hasCustomPrompt="1"/>
          </p:nvPr>
        </p:nvSpPr>
        <p:spPr>
          <a:xfrm>
            <a:off x="360000" y="224912"/>
            <a:ext cx="11436837" cy="875675"/>
          </a:xfrm>
        </p:spPr>
        <p:txBody>
          <a:bodyPr/>
          <a:lstStyle/>
          <a:p>
            <a:r>
              <a:rPr lang="en-GB" dirty="0"/>
              <a:t>CLICK TO EDIT MASTER TITLE STYLE</a:t>
            </a:r>
            <a:endParaRPr lang="en-US" dirty="0"/>
          </a:p>
        </p:txBody>
      </p:sp>
      <p:sp>
        <p:nvSpPr>
          <p:cNvPr id="17" name="Text Placeholder 16">
            <a:extLst>
              <a:ext uri="{FF2B5EF4-FFF2-40B4-BE49-F238E27FC236}">
                <a16:creationId xmlns:a16="http://schemas.microsoft.com/office/drawing/2014/main" id="{C8D2070F-2424-F745-AF8B-E1B5897ABA0C}"/>
              </a:ext>
            </a:extLst>
          </p:cNvPr>
          <p:cNvSpPr>
            <a:spLocks noGrp="1"/>
          </p:cNvSpPr>
          <p:nvPr>
            <p:ph type="body" sz="quarter" idx="13"/>
          </p:nvPr>
        </p:nvSpPr>
        <p:spPr>
          <a:xfrm>
            <a:off x="360363" y="623888"/>
            <a:ext cx="11436837" cy="601662"/>
          </a:xfrm>
        </p:spPr>
        <p:txBody>
          <a:bodyPr/>
          <a:lstStyle>
            <a:lvl1pPr marL="0" indent="0">
              <a:buNone/>
              <a:defRPr/>
            </a:lvl1pPr>
          </a:lstStyle>
          <a:p>
            <a:pPr lvl="0"/>
            <a:r>
              <a:rPr lang="en-GB" dirty="0"/>
              <a:t>Click to edit Master text styles</a:t>
            </a:r>
            <a:endParaRPr lang="en-US" dirty="0"/>
          </a:p>
        </p:txBody>
      </p:sp>
      <p:sp>
        <p:nvSpPr>
          <p:cNvPr id="11" name="Slide Number Placeholder 5">
            <a:extLst>
              <a:ext uri="{FF2B5EF4-FFF2-40B4-BE49-F238E27FC236}">
                <a16:creationId xmlns:a16="http://schemas.microsoft.com/office/drawing/2014/main" id="{0442BB9E-9794-FC4E-A6D0-AABE59572B4A}"/>
              </a:ext>
            </a:extLst>
          </p:cNvPr>
          <p:cNvSpPr>
            <a:spLocks noGrp="1"/>
          </p:cNvSpPr>
          <p:nvPr>
            <p:ph type="sldNum" sz="quarter" idx="12"/>
          </p:nvPr>
        </p:nvSpPr>
        <p:spPr>
          <a:xfrm>
            <a:off x="11077903" y="6356354"/>
            <a:ext cx="719297" cy="365125"/>
          </a:xfrm>
        </p:spPr>
        <p:txBody>
          <a:bodyPr/>
          <a:lstStyle>
            <a:lvl1pPr>
              <a:defRPr>
                <a:solidFill>
                  <a:schemeClr val="accent1"/>
                </a:solidFill>
              </a:defRPr>
            </a:lvl1pPr>
          </a:lstStyle>
          <a:p>
            <a:fld id="{ED57F2DB-2ACF-924E-8A74-125BCC5A51D6}" type="slidenum">
              <a:rPr lang="en-US" smtClean="0"/>
              <a:pPr/>
              <a:t>‹#›</a:t>
            </a:fld>
            <a:endParaRPr lang="en-US" dirty="0"/>
          </a:p>
        </p:txBody>
      </p:sp>
      <p:sp>
        <p:nvSpPr>
          <p:cNvPr id="12" name="Text Placeholder 2">
            <a:extLst>
              <a:ext uri="{FF2B5EF4-FFF2-40B4-BE49-F238E27FC236}">
                <a16:creationId xmlns:a16="http://schemas.microsoft.com/office/drawing/2014/main" id="{AB48A1E5-2918-DE4A-8B82-35837B14FE33}"/>
              </a:ext>
            </a:extLst>
          </p:cNvPr>
          <p:cNvSpPr>
            <a:spLocks noGrp="1"/>
          </p:cNvSpPr>
          <p:nvPr>
            <p:ph type="body" sz="quarter" idx="14" hasCustomPrompt="1"/>
          </p:nvPr>
        </p:nvSpPr>
        <p:spPr>
          <a:xfrm>
            <a:off x="394800" y="6356350"/>
            <a:ext cx="3570287" cy="365125"/>
          </a:xfrm>
        </p:spPr>
        <p:txBody>
          <a:bodyPr anchor="ctr">
            <a:normAutofit/>
          </a:bodyPr>
          <a:lstStyle>
            <a:lvl1pPr marL="0" indent="0">
              <a:buNone/>
              <a:defRPr sz="1200" b="0" i="0">
                <a:solidFill>
                  <a:schemeClr val="tx2">
                    <a:lumMod val="50000"/>
                    <a:lumOff val="50000"/>
                  </a:schemeClr>
                </a:solidFill>
                <a:latin typeface="Calibri" panose="020F0502020204030204" pitchFamily="34" charset="0"/>
                <a:cs typeface="Calibri" panose="020F0502020204030204" pitchFamily="34" charset="0"/>
              </a:defRPr>
            </a:lvl1pPr>
          </a:lstStyle>
          <a:p>
            <a:r>
              <a:rPr lang="en-US" dirty="0"/>
              <a:t>RED BEE MEDIA  |  INTERNAL &amp; CONFIDENTIAL </a:t>
            </a:r>
          </a:p>
        </p:txBody>
      </p:sp>
      <p:pic>
        <p:nvPicPr>
          <p:cNvPr id="10" name="Graphic 9">
            <a:extLst>
              <a:ext uri="{FF2B5EF4-FFF2-40B4-BE49-F238E27FC236}">
                <a16:creationId xmlns:a16="http://schemas.microsoft.com/office/drawing/2014/main" id="{12791898-5EF1-43D1-A91B-A224556B43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72049" y="226281"/>
            <a:ext cx="432435" cy="432435"/>
          </a:xfrm>
          <a:prstGeom prst="rect">
            <a:avLst/>
          </a:prstGeom>
        </p:spPr>
      </p:pic>
    </p:spTree>
    <p:extLst>
      <p:ext uri="{BB962C8B-B14F-4D97-AF65-F5344CB8AC3E}">
        <p14:creationId xmlns:p14="http://schemas.microsoft.com/office/powerpoint/2010/main" val="337030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B1D60E4-3EF5-2143-B52C-CEB91240F2A3}"/>
              </a:ext>
            </a:extLst>
          </p:cNvPr>
          <p:cNvPicPr>
            <a:picLocks noChangeAspect="1"/>
          </p:cNvPicPr>
          <p:nvPr userDrawn="1"/>
        </p:nvPicPr>
        <p:blipFill>
          <a:blip r:embed="rId2"/>
          <a:srcRect/>
          <a:stretch/>
        </p:blipFill>
        <p:spPr>
          <a:xfrm>
            <a:off x="20648" y="5046875"/>
            <a:ext cx="12150703" cy="1620938"/>
          </a:xfrm>
          <a:prstGeom prst="rect">
            <a:avLst/>
          </a:prstGeom>
        </p:spPr>
      </p:pic>
      <p:sp>
        <p:nvSpPr>
          <p:cNvPr id="3" name="Content Placeholder 2"/>
          <p:cNvSpPr>
            <a:spLocks noGrp="1"/>
          </p:cNvSpPr>
          <p:nvPr>
            <p:ph sz="half" idx="1"/>
          </p:nvPr>
        </p:nvSpPr>
        <p:spPr>
          <a:xfrm>
            <a:off x="360000" y="1397001"/>
            <a:ext cx="5556000" cy="4390342"/>
          </a:xfrm>
        </p:spPr>
        <p:txBody>
          <a:bodyPr>
            <a:normAutofit/>
          </a:bodyPr>
          <a:lstStyle>
            <a:lvl1pPr>
              <a:defRPr sz="2000"/>
            </a:lvl1pPr>
            <a:lvl2pPr>
              <a:defRPr sz="1800"/>
            </a:lvl2pPr>
            <a:lvl3pPr>
              <a:defRPr sz="1400"/>
            </a:lvl3pPr>
            <a:lvl4pPr>
              <a:defRPr sz="1200"/>
            </a:lvl4pPr>
            <a:lvl5pP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7">
            <a:extLst>
              <a:ext uri="{FF2B5EF4-FFF2-40B4-BE49-F238E27FC236}">
                <a16:creationId xmlns:a16="http://schemas.microsoft.com/office/drawing/2014/main" id="{8A34B034-E9DD-6A4F-93C3-029C7B9EF830}"/>
              </a:ext>
            </a:extLst>
          </p:cNvPr>
          <p:cNvSpPr>
            <a:spLocks noGrp="1"/>
          </p:cNvSpPr>
          <p:nvPr>
            <p:ph type="title" hasCustomPrompt="1"/>
          </p:nvPr>
        </p:nvSpPr>
        <p:spPr>
          <a:xfrm>
            <a:off x="360000" y="224912"/>
            <a:ext cx="11436837" cy="820117"/>
          </a:xfrm>
        </p:spPr>
        <p:txBody>
          <a:bodyPr/>
          <a:lstStyle/>
          <a:p>
            <a:r>
              <a:rPr lang="en-GB" dirty="0"/>
              <a:t>CLICK TO EDIT MASTER TITLE STYLE</a:t>
            </a:r>
            <a:endParaRPr lang="en-US" dirty="0"/>
          </a:p>
        </p:txBody>
      </p:sp>
      <p:sp>
        <p:nvSpPr>
          <p:cNvPr id="18" name="Text Placeholder 16">
            <a:extLst>
              <a:ext uri="{FF2B5EF4-FFF2-40B4-BE49-F238E27FC236}">
                <a16:creationId xmlns:a16="http://schemas.microsoft.com/office/drawing/2014/main" id="{B350D85C-1BF0-F847-BF0A-DE65621C6C64}"/>
              </a:ext>
            </a:extLst>
          </p:cNvPr>
          <p:cNvSpPr>
            <a:spLocks noGrp="1"/>
          </p:cNvSpPr>
          <p:nvPr>
            <p:ph type="body" sz="quarter" idx="13"/>
          </p:nvPr>
        </p:nvSpPr>
        <p:spPr>
          <a:xfrm>
            <a:off x="360363" y="623888"/>
            <a:ext cx="11436837" cy="601662"/>
          </a:xfrm>
        </p:spPr>
        <p:txBody>
          <a:bodyPr/>
          <a:lstStyle>
            <a:lvl1pPr marL="0" indent="0">
              <a:buNone/>
              <a:defRPr/>
            </a:lvl1pPr>
          </a:lstStyle>
          <a:p>
            <a:pPr lvl="0"/>
            <a:r>
              <a:rPr lang="en-GB" dirty="0"/>
              <a:t>Click to edit Master text styles</a:t>
            </a:r>
            <a:endParaRPr lang="en-US" dirty="0"/>
          </a:p>
        </p:txBody>
      </p:sp>
      <p:sp>
        <p:nvSpPr>
          <p:cNvPr id="22" name="TextBox 21">
            <a:extLst>
              <a:ext uri="{FF2B5EF4-FFF2-40B4-BE49-F238E27FC236}">
                <a16:creationId xmlns:a16="http://schemas.microsoft.com/office/drawing/2014/main" id="{036921F2-AB68-F84F-9180-2C820CC017AA}"/>
              </a:ext>
            </a:extLst>
          </p:cNvPr>
          <p:cNvSpPr txBox="1"/>
          <p:nvPr userDrawn="1"/>
        </p:nvSpPr>
        <p:spPr>
          <a:xfrm>
            <a:off x="12426295" y="1225550"/>
            <a:ext cx="2000905" cy="461665"/>
          </a:xfrm>
          <a:prstGeom prst="rect">
            <a:avLst/>
          </a:prstGeom>
          <a:noFill/>
        </p:spPr>
        <p:txBody>
          <a:bodyPr wrap="square" rtlCol="0">
            <a:spAutoFit/>
          </a:bodyPr>
          <a:lstStyle/>
          <a:p>
            <a:r>
              <a:rPr lang="en-US" sz="1200" b="1" i="0" dirty="0">
                <a:solidFill>
                  <a:schemeClr val="tx1"/>
                </a:solidFill>
                <a:latin typeface="Calibri" panose="020F0502020204030204" pitchFamily="34" charset="0"/>
                <a:cs typeface="Calibri" panose="020F0502020204030204" pitchFamily="34" charset="0"/>
              </a:rPr>
              <a:t>FOLLOW THE STEPS BELOW TO ADD/EDIT  IMAGES:</a:t>
            </a:r>
          </a:p>
        </p:txBody>
      </p:sp>
      <p:sp>
        <p:nvSpPr>
          <p:cNvPr id="23" name="TextBox 22">
            <a:extLst>
              <a:ext uri="{FF2B5EF4-FFF2-40B4-BE49-F238E27FC236}">
                <a16:creationId xmlns:a16="http://schemas.microsoft.com/office/drawing/2014/main" id="{D0B00064-9C52-BE4C-BE76-1AD089D67B4D}"/>
              </a:ext>
            </a:extLst>
          </p:cNvPr>
          <p:cNvSpPr txBox="1"/>
          <p:nvPr userDrawn="1"/>
        </p:nvSpPr>
        <p:spPr>
          <a:xfrm>
            <a:off x="12426295" y="1738916"/>
            <a:ext cx="2973362" cy="2698175"/>
          </a:xfrm>
          <a:prstGeom prst="rect">
            <a:avLst/>
          </a:prstGeom>
          <a:noFill/>
        </p:spPr>
        <p:txBody>
          <a:bodyPr wrap="square" rtlCol="0">
            <a:spAutoFit/>
          </a:bodyPr>
          <a:lstStyle/>
          <a:p>
            <a:pPr marL="171450" indent="-171450">
              <a:spcAft>
                <a:spcPts val="400"/>
              </a:spcAft>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Either:</a:t>
            </a:r>
          </a:p>
          <a:p>
            <a:pPr marL="628650" lvl="1" indent="-171450">
              <a:spcAft>
                <a:spcPts val="400"/>
              </a:spcAft>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R</a:t>
            </a:r>
            <a:r>
              <a:rPr lang="en-US" sz="1200" b="0" i="0" dirty="0">
                <a:solidFill>
                  <a:schemeClr val="tx1"/>
                </a:solidFill>
                <a:latin typeface="Calibri" panose="020F0502020204030204" pitchFamily="34" charset="0"/>
                <a:cs typeface="Calibri" panose="020F0502020204030204" pitchFamily="34" charset="0"/>
              </a:rPr>
              <a:t>ight click and existing image and select ‘Change Picture &gt; From a file’ from the dialogue box. Or…</a:t>
            </a:r>
          </a:p>
          <a:p>
            <a:pPr marL="628650" lvl="1" indent="-171450">
              <a:spcAft>
                <a:spcPts val="400"/>
              </a:spcAft>
              <a:buFont typeface="Arial" panose="020B0604020202020204" pitchFamily="34" charset="0"/>
              <a:buChar char="•"/>
            </a:pPr>
            <a:r>
              <a:rPr lang="en-US" sz="1200" b="0" i="0" dirty="0">
                <a:solidFill>
                  <a:schemeClr val="tx1"/>
                </a:solidFill>
                <a:latin typeface="Calibri" panose="020F0502020204030204" pitchFamily="34" charset="0"/>
                <a:cs typeface="Calibri" panose="020F0502020204030204" pitchFamily="34" charset="0"/>
              </a:rPr>
              <a:t>Click the image icon in the content placeholder to select a new image</a:t>
            </a:r>
          </a:p>
          <a:p>
            <a:pPr marL="171450" indent="-171450">
              <a:spcAft>
                <a:spcPts val="400"/>
              </a:spcAft>
              <a:buFont typeface="Arial" panose="020B0604020202020204" pitchFamily="34" charset="0"/>
              <a:buChar char="•"/>
            </a:pPr>
            <a:r>
              <a:rPr lang="en-US" sz="1200" b="0" i="0" dirty="0">
                <a:solidFill>
                  <a:schemeClr val="tx1"/>
                </a:solidFill>
                <a:latin typeface="Calibri" panose="020F0502020204030204" pitchFamily="34" charset="0"/>
                <a:cs typeface="Calibri" panose="020F0502020204030204" pitchFamily="34" charset="0"/>
              </a:rPr>
              <a:t>Select a new image from your file system making sure the ratio of your image is around 1:1. (For example  1000px x 1000px)</a:t>
            </a:r>
          </a:p>
          <a:p>
            <a:pPr marL="171450" indent="-171450">
              <a:spcAft>
                <a:spcPts val="400"/>
              </a:spcAft>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Once added, use the scale and crop tools under the ‘Picture Format’ tab to align your image to compliment the layout.</a:t>
            </a:r>
            <a:endParaRPr lang="en-US" sz="1200" b="0" i="0" dirty="0">
              <a:solidFill>
                <a:schemeClr val="tx1"/>
              </a:solidFill>
              <a:latin typeface="Calibri" panose="020F0502020204030204" pitchFamily="34" charset="0"/>
              <a:cs typeface="Calibri" panose="020F0502020204030204" pitchFamily="34" charset="0"/>
            </a:endParaRPr>
          </a:p>
        </p:txBody>
      </p:sp>
      <p:sp>
        <p:nvSpPr>
          <p:cNvPr id="14" name="Slide Number Placeholder 5">
            <a:extLst>
              <a:ext uri="{FF2B5EF4-FFF2-40B4-BE49-F238E27FC236}">
                <a16:creationId xmlns:a16="http://schemas.microsoft.com/office/drawing/2014/main" id="{9FA07812-E255-9347-9FFB-F43A1DA9280D}"/>
              </a:ext>
            </a:extLst>
          </p:cNvPr>
          <p:cNvSpPr>
            <a:spLocks noGrp="1"/>
          </p:cNvSpPr>
          <p:nvPr>
            <p:ph type="sldNum" sz="quarter" idx="12"/>
          </p:nvPr>
        </p:nvSpPr>
        <p:spPr>
          <a:xfrm>
            <a:off x="11077903" y="6356354"/>
            <a:ext cx="719297" cy="365125"/>
          </a:xfrm>
        </p:spPr>
        <p:txBody>
          <a:bodyPr/>
          <a:lstStyle>
            <a:lvl1pPr>
              <a:defRPr>
                <a:solidFill>
                  <a:schemeClr val="accent1"/>
                </a:solidFill>
              </a:defRPr>
            </a:lvl1pPr>
          </a:lstStyle>
          <a:p>
            <a:fld id="{ED57F2DB-2ACF-924E-8A74-125BCC5A51D6}" type="slidenum">
              <a:rPr lang="en-US" smtClean="0"/>
              <a:pPr/>
              <a:t>‹#›</a:t>
            </a:fld>
            <a:endParaRPr lang="en-US" dirty="0"/>
          </a:p>
        </p:txBody>
      </p:sp>
      <p:sp>
        <p:nvSpPr>
          <p:cNvPr id="15" name="Text Placeholder 2">
            <a:extLst>
              <a:ext uri="{FF2B5EF4-FFF2-40B4-BE49-F238E27FC236}">
                <a16:creationId xmlns:a16="http://schemas.microsoft.com/office/drawing/2014/main" id="{4EB47845-93E4-244D-8A9F-9A10E12ACF7B}"/>
              </a:ext>
            </a:extLst>
          </p:cNvPr>
          <p:cNvSpPr>
            <a:spLocks noGrp="1"/>
          </p:cNvSpPr>
          <p:nvPr>
            <p:ph type="body" sz="quarter" idx="15" hasCustomPrompt="1"/>
          </p:nvPr>
        </p:nvSpPr>
        <p:spPr>
          <a:xfrm>
            <a:off x="394800" y="6356350"/>
            <a:ext cx="3570287" cy="365125"/>
          </a:xfrm>
        </p:spPr>
        <p:txBody>
          <a:bodyPr anchor="ctr">
            <a:normAutofit/>
          </a:bodyPr>
          <a:lstStyle>
            <a:lvl1pPr marL="0" indent="0">
              <a:buNone/>
              <a:defRPr sz="1200" b="0" i="0">
                <a:solidFill>
                  <a:schemeClr val="tx2">
                    <a:lumMod val="50000"/>
                    <a:lumOff val="50000"/>
                  </a:schemeClr>
                </a:solidFill>
                <a:latin typeface="Calibri" panose="020F0502020204030204" pitchFamily="34" charset="0"/>
                <a:cs typeface="Calibri" panose="020F0502020204030204" pitchFamily="34" charset="0"/>
              </a:defRPr>
            </a:lvl1pPr>
          </a:lstStyle>
          <a:p>
            <a:r>
              <a:rPr lang="en-US" dirty="0"/>
              <a:t>RED BEE MEDIA  |  INTERNAL &amp; CONFIDENTIAL </a:t>
            </a:r>
          </a:p>
        </p:txBody>
      </p:sp>
      <p:sp>
        <p:nvSpPr>
          <p:cNvPr id="16" name="Content Placeholder 2">
            <a:extLst>
              <a:ext uri="{FF2B5EF4-FFF2-40B4-BE49-F238E27FC236}">
                <a16:creationId xmlns:a16="http://schemas.microsoft.com/office/drawing/2014/main" id="{AD52F897-FE17-4543-96B8-955095117DC7}"/>
              </a:ext>
            </a:extLst>
          </p:cNvPr>
          <p:cNvSpPr>
            <a:spLocks noGrp="1"/>
          </p:cNvSpPr>
          <p:nvPr>
            <p:ph sz="half" idx="16"/>
          </p:nvPr>
        </p:nvSpPr>
        <p:spPr>
          <a:xfrm>
            <a:off x="6253904" y="1397001"/>
            <a:ext cx="5556000" cy="4390342"/>
          </a:xfrm>
        </p:spPr>
        <p:txBody>
          <a:bodyPr>
            <a:normAutofit/>
          </a:bodyPr>
          <a:lstStyle>
            <a:lvl1pPr>
              <a:defRPr sz="2000"/>
            </a:lvl1pPr>
            <a:lvl2pPr>
              <a:defRPr sz="1800"/>
            </a:lvl2pPr>
            <a:lvl3pPr>
              <a:defRPr sz="1400"/>
            </a:lvl3pPr>
            <a:lvl4pPr>
              <a:defRPr sz="1200"/>
            </a:lvl4pPr>
            <a:lvl5pP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7" name="Graphic 16">
            <a:extLst>
              <a:ext uri="{FF2B5EF4-FFF2-40B4-BE49-F238E27FC236}">
                <a16:creationId xmlns:a16="http://schemas.microsoft.com/office/drawing/2014/main" id="{8459FC04-16FA-400F-9E42-0368C28ADB2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72049" y="226281"/>
            <a:ext cx="432435" cy="432435"/>
          </a:xfrm>
          <a:prstGeom prst="rect">
            <a:avLst/>
          </a:prstGeom>
        </p:spPr>
      </p:pic>
    </p:spTree>
    <p:extLst>
      <p:ext uri="{BB962C8B-B14F-4D97-AF65-F5344CB8AC3E}">
        <p14:creationId xmlns:p14="http://schemas.microsoft.com/office/powerpoint/2010/main" val="121288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9" Type="http://schemas.openxmlformats.org/officeDocument/2006/relationships/slideLayout" Target="../slideLayouts/slideLayout67.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34" Type="http://schemas.openxmlformats.org/officeDocument/2006/relationships/slideLayout" Target="../slideLayouts/slideLayout62.xml"/><Relationship Id="rId42" Type="http://schemas.openxmlformats.org/officeDocument/2006/relationships/slideLayout" Target="../slideLayouts/slideLayout70.xml"/><Relationship Id="rId47" Type="http://schemas.openxmlformats.org/officeDocument/2006/relationships/image" Target="../media/image22.sv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slideLayout" Target="../slideLayouts/slideLayout61.xml"/><Relationship Id="rId38" Type="http://schemas.openxmlformats.org/officeDocument/2006/relationships/slideLayout" Target="../slideLayouts/slideLayout66.xml"/><Relationship Id="rId46" Type="http://schemas.openxmlformats.org/officeDocument/2006/relationships/image" Target="../media/image21.png"/><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41" Type="http://schemas.openxmlformats.org/officeDocument/2006/relationships/slideLayout" Target="../slideLayouts/slideLayout69.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37" Type="http://schemas.openxmlformats.org/officeDocument/2006/relationships/slideLayout" Target="../slideLayouts/slideLayout65.xml"/><Relationship Id="rId40" Type="http://schemas.openxmlformats.org/officeDocument/2006/relationships/slideLayout" Target="../slideLayouts/slideLayout68.xml"/><Relationship Id="rId45" Type="http://schemas.openxmlformats.org/officeDocument/2006/relationships/theme" Target="../theme/theme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36" Type="http://schemas.openxmlformats.org/officeDocument/2006/relationships/slideLayout" Target="../slideLayouts/slideLayout64.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4" Type="http://schemas.openxmlformats.org/officeDocument/2006/relationships/slideLayout" Target="../slideLayouts/slideLayout72.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35" Type="http://schemas.openxmlformats.org/officeDocument/2006/relationships/slideLayout" Target="../slideLayouts/slideLayout63.xml"/><Relationship Id="rId43" Type="http://schemas.openxmlformats.org/officeDocument/2006/relationships/slideLayout" Target="../slideLayouts/slideLayout71.xml"/><Relationship Id="rId48" Type="http://schemas.openxmlformats.org/officeDocument/2006/relationships/image" Target="../media/image2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224912"/>
            <a:ext cx="11437200" cy="820117"/>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p:cNvSpPr>
            <a:spLocks noGrp="1"/>
          </p:cNvSpPr>
          <p:nvPr>
            <p:ph type="body" idx="1"/>
          </p:nvPr>
        </p:nvSpPr>
        <p:spPr>
          <a:xfrm>
            <a:off x="360000" y="1397000"/>
            <a:ext cx="11437200" cy="4779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360000" y="6356354"/>
            <a:ext cx="986000" cy="365125"/>
          </a:xfrm>
          <a:prstGeom prst="rect">
            <a:avLst/>
          </a:prstGeom>
        </p:spPr>
        <p:txBody>
          <a:bodyPr vert="horz" lIns="91440" tIns="45720" rIns="91440" bIns="45720" rtlCol="0" anchor="ctr"/>
          <a:lstStyle>
            <a:lvl1pPr algn="l">
              <a:defRPr sz="1200" b="0" i="0">
                <a:solidFill>
                  <a:schemeClr val="tx1">
                    <a:tint val="75000"/>
                  </a:schemeClr>
                </a:solidFill>
                <a:latin typeface="Calibri" panose="020F0502020204030204" pitchFamily="34" charset="0"/>
                <a:ea typeface="Open Sans" panose="020B0606030504020204" pitchFamily="34" charset="0"/>
                <a:cs typeface="Calibri" panose="020F0502020204030204" pitchFamily="34" charset="0"/>
              </a:defRPr>
            </a:lvl1pPr>
          </a:lstStyle>
          <a:p>
            <a:fld id="{17F31F9C-F21E-1143-BDCE-823530CB38AF}" type="datetime1">
              <a:rPr lang="en-GB" smtClean="0"/>
              <a:t>28/03/2023</a:t>
            </a:fld>
            <a:endParaRPr lang="en-US" dirty="0"/>
          </a:p>
        </p:txBody>
      </p:sp>
      <p:sp>
        <p:nvSpPr>
          <p:cNvPr id="5" name="Footer Placeholder 4"/>
          <p:cNvSpPr>
            <a:spLocks noGrp="1"/>
          </p:cNvSpPr>
          <p:nvPr>
            <p:ph type="ftr" sz="quarter" idx="3"/>
          </p:nvPr>
        </p:nvSpPr>
        <p:spPr>
          <a:xfrm>
            <a:off x="1345999" y="6356354"/>
            <a:ext cx="9731903" cy="365125"/>
          </a:xfrm>
          <a:prstGeom prst="rect">
            <a:avLst/>
          </a:prstGeom>
        </p:spPr>
        <p:txBody>
          <a:bodyPr vert="horz" lIns="91440" tIns="45720" rIns="91440" bIns="45720" rtlCol="0" anchor="ctr"/>
          <a:lstStyle>
            <a:lvl1pPr algn="l">
              <a:defRPr sz="1200" b="0" i="0">
                <a:solidFill>
                  <a:schemeClr val="tx1">
                    <a:tint val="75000"/>
                  </a:schemeClr>
                </a:solidFill>
                <a:latin typeface="Calibri" panose="020F0502020204030204" pitchFamily="34" charset="0"/>
                <a:ea typeface="Open Sans" panose="020B0606030504020204" pitchFamily="34" charset="0"/>
                <a:cs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11077903" y="6356354"/>
            <a:ext cx="719297" cy="365125"/>
          </a:xfrm>
          <a:prstGeom prst="rect">
            <a:avLst/>
          </a:prstGeom>
        </p:spPr>
        <p:txBody>
          <a:bodyPr vert="horz" lIns="91440" tIns="45720" rIns="91440" bIns="45720" rtlCol="0" anchor="ctr"/>
          <a:lstStyle>
            <a:lvl1pPr algn="r">
              <a:defRPr sz="1200" b="0" i="0">
                <a:solidFill>
                  <a:schemeClr val="tx1">
                    <a:tint val="75000"/>
                  </a:schemeClr>
                </a:solidFill>
                <a:latin typeface="Calibri" panose="020F0502020204030204" pitchFamily="34" charset="0"/>
                <a:ea typeface="Open Sans" panose="020B0606030504020204" pitchFamily="34" charset="0"/>
                <a:cs typeface="Calibri" panose="020F0502020204030204" pitchFamily="34" charset="0"/>
              </a:defRPr>
            </a:lvl1pPr>
          </a:lstStyle>
          <a:p>
            <a:fld id="{ED57F2DB-2ACF-924E-8A74-125BCC5A51D6}" type="slidenum">
              <a:rPr lang="en-US" smtClean="0"/>
              <a:pPr/>
              <a:t>‹#›</a:t>
            </a:fld>
            <a:endParaRPr lang="en-US" dirty="0"/>
          </a:p>
        </p:txBody>
      </p:sp>
    </p:spTree>
    <p:extLst>
      <p:ext uri="{BB962C8B-B14F-4D97-AF65-F5344CB8AC3E}">
        <p14:creationId xmlns:p14="http://schemas.microsoft.com/office/powerpoint/2010/main" val="1826226630"/>
      </p:ext>
    </p:extLst>
  </p:cSld>
  <p:clrMap bg1="lt1" tx1="dk1" bg2="lt2" tx2="dk2" accent1="accent1" accent2="accent2" accent3="accent3" accent4="accent4" accent5="accent5" accent6="accent6" hlink="hlink" folHlink="folHlink"/>
  <p:sldLayoutIdLst>
    <p:sldLayoutId id="2147483676" r:id="rId1"/>
    <p:sldLayoutId id="2147483696" r:id="rId2"/>
    <p:sldLayoutId id="2147483678" r:id="rId3"/>
    <p:sldLayoutId id="2147483694" r:id="rId4"/>
    <p:sldLayoutId id="2147483680" r:id="rId5"/>
    <p:sldLayoutId id="2147483663" r:id="rId6"/>
    <p:sldLayoutId id="2147483666" r:id="rId7"/>
    <p:sldLayoutId id="2147483718" r:id="rId8"/>
    <p:sldLayoutId id="2147483719" r:id="rId9"/>
    <p:sldLayoutId id="2147483720" r:id="rId10"/>
    <p:sldLayoutId id="2147483721" r:id="rId11"/>
    <p:sldLayoutId id="2147483722" r:id="rId12"/>
    <p:sldLayoutId id="2147483723" r:id="rId13"/>
    <p:sldLayoutId id="2147483724" r:id="rId14"/>
    <p:sldLayoutId id="2147483728" r:id="rId15"/>
    <p:sldLayoutId id="2147483740" r:id="rId16"/>
    <p:sldLayoutId id="2147483729" r:id="rId17"/>
    <p:sldLayoutId id="2147483730" r:id="rId18"/>
    <p:sldLayoutId id="2147483731" r:id="rId19"/>
    <p:sldLayoutId id="2147483732" r:id="rId20"/>
    <p:sldLayoutId id="2147483733" r:id="rId21"/>
    <p:sldLayoutId id="2147483734" r:id="rId22"/>
    <p:sldLayoutId id="2147483667" r:id="rId23"/>
    <p:sldLayoutId id="2147483736" r:id="rId24"/>
    <p:sldLayoutId id="2147483737" r:id="rId25"/>
    <p:sldLayoutId id="2147483725" r:id="rId26"/>
    <p:sldLayoutId id="2147483735" r:id="rId27"/>
    <p:sldLayoutId id="2147483745" r:id="rId28"/>
  </p:sldLayoutIdLst>
  <p:hf hdr="0" ftr="0" dt="0"/>
  <p:txStyles>
    <p:titleStyle>
      <a:lvl1pPr marL="0" indent="0" algn="l" defTabSz="914392" rtl="0" eaLnBrk="1" latinLnBrk="0" hangingPunct="1">
        <a:lnSpc>
          <a:spcPts val="3000"/>
        </a:lnSpc>
        <a:spcBef>
          <a:spcPct val="0"/>
        </a:spcBef>
        <a:buNone/>
        <a:tabLst>
          <a:tab pos="3373438" algn="l"/>
        </a:tabLst>
        <a:defRPr sz="3200" b="0" i="0" kern="1200">
          <a:solidFill>
            <a:schemeClr val="accent4"/>
          </a:solidFill>
          <a:latin typeface="Calibri Light" panose="020F0302020204030204" pitchFamily="34" charset="0"/>
          <a:ea typeface="Open Sans Light" panose="020B0306030504020204" pitchFamily="34" charset="0"/>
          <a:cs typeface="Calibri Light" panose="020F0302020204030204" pitchFamily="34" charset="0"/>
        </a:defRPr>
      </a:lvl1pPr>
    </p:titleStyle>
    <p:bodyStyle>
      <a:lvl1pPr marL="228598" indent="-228598" algn="l" defTabSz="914392" rtl="0" eaLnBrk="1" latinLnBrk="0" hangingPunct="1">
        <a:lnSpc>
          <a:spcPct val="100000"/>
        </a:lnSpc>
        <a:spcBef>
          <a:spcPts val="0"/>
        </a:spcBef>
        <a:spcAft>
          <a:spcPts val="600"/>
        </a:spcAft>
        <a:buClr>
          <a:schemeClr val="accent4"/>
        </a:buClr>
        <a:buFont typeface="Wingdings" pitchFamily="2" charset="2"/>
        <a:buChar char="§"/>
        <a:defRPr sz="2400" b="0" i="0" kern="1200">
          <a:solidFill>
            <a:schemeClr val="tx2"/>
          </a:solidFill>
          <a:latin typeface="Calibri" panose="020F0502020204030204" pitchFamily="34" charset="0"/>
          <a:ea typeface="Open Sans" panose="020B0606030504020204" pitchFamily="34" charset="0"/>
          <a:cs typeface="Calibri" panose="020F0502020204030204" pitchFamily="34" charset="0"/>
        </a:defRPr>
      </a:lvl1pPr>
      <a:lvl2pPr marL="622300" indent="-212725" algn="l" defTabSz="914392" rtl="0" eaLnBrk="1" latinLnBrk="0" hangingPunct="1">
        <a:lnSpc>
          <a:spcPct val="100000"/>
        </a:lnSpc>
        <a:spcBef>
          <a:spcPts val="0"/>
        </a:spcBef>
        <a:spcAft>
          <a:spcPts val="600"/>
        </a:spcAft>
        <a:buClr>
          <a:schemeClr val="accent4"/>
        </a:buClr>
        <a:buFont typeface="Cambria Math" panose="02040503050406030204" pitchFamily="18" charset="0"/>
        <a:buChar char="⎯"/>
        <a:tabLst/>
        <a:defRPr sz="2000" b="0" i="0" kern="1200">
          <a:solidFill>
            <a:schemeClr val="tx2"/>
          </a:solidFill>
          <a:latin typeface="Calibri Light" panose="020F0302020204030204" pitchFamily="34" charset="0"/>
          <a:ea typeface="Open Sans" panose="020B0606030504020204" pitchFamily="34" charset="0"/>
          <a:cs typeface="Calibri Light" panose="020F0302020204030204" pitchFamily="34" charset="0"/>
        </a:defRPr>
      </a:lvl2pPr>
      <a:lvl3pPr marL="933450" indent="-174625" algn="l" defTabSz="914392" rtl="0" eaLnBrk="1" latinLnBrk="0" hangingPunct="1">
        <a:lnSpc>
          <a:spcPct val="100000"/>
        </a:lnSpc>
        <a:spcBef>
          <a:spcPts val="0"/>
        </a:spcBef>
        <a:spcAft>
          <a:spcPts val="600"/>
        </a:spcAft>
        <a:buClr>
          <a:schemeClr val="accent4"/>
        </a:buClr>
        <a:buFont typeface="Wingdings" pitchFamily="2" charset="2"/>
        <a:buChar char="§"/>
        <a:tabLst/>
        <a:defRPr sz="1600" b="0" i="0" kern="1200">
          <a:solidFill>
            <a:schemeClr val="tx2"/>
          </a:solidFill>
          <a:latin typeface="Calibri Light" panose="020F0302020204030204" pitchFamily="34" charset="0"/>
          <a:ea typeface="Open Sans" panose="020B0606030504020204" pitchFamily="34" charset="0"/>
          <a:cs typeface="Calibri Light" panose="020F0302020204030204" pitchFamily="34" charset="0"/>
        </a:defRPr>
      </a:lvl3pPr>
      <a:lvl4pPr marL="1293813" indent="-174625" algn="l" defTabSz="914392" rtl="0" eaLnBrk="1" latinLnBrk="0" hangingPunct="1">
        <a:lnSpc>
          <a:spcPct val="100000"/>
        </a:lnSpc>
        <a:spcBef>
          <a:spcPts val="0"/>
        </a:spcBef>
        <a:spcAft>
          <a:spcPts val="600"/>
        </a:spcAft>
        <a:buClr>
          <a:schemeClr val="accent4"/>
        </a:buClr>
        <a:buFont typeface="Cambria Math" panose="02040503050406030204" pitchFamily="18" charset="0"/>
        <a:buChar char="⎯"/>
        <a:tabLst/>
        <a:defRPr sz="1400" b="0" i="0" kern="1200">
          <a:solidFill>
            <a:schemeClr val="tx2"/>
          </a:solidFill>
          <a:latin typeface="Calibri Light" panose="020F0302020204030204" pitchFamily="34" charset="0"/>
          <a:ea typeface="Open Sans" panose="020B0606030504020204" pitchFamily="34" charset="0"/>
          <a:cs typeface="Calibri Light" panose="020F0302020204030204" pitchFamily="34" charset="0"/>
        </a:defRPr>
      </a:lvl4pPr>
      <a:lvl5pPr marL="1604963" indent="-174625" algn="l" defTabSz="914392" rtl="0" eaLnBrk="1" latinLnBrk="0" hangingPunct="1">
        <a:lnSpc>
          <a:spcPct val="100000"/>
        </a:lnSpc>
        <a:spcBef>
          <a:spcPts val="0"/>
        </a:spcBef>
        <a:spcAft>
          <a:spcPts val="600"/>
        </a:spcAft>
        <a:buClr>
          <a:schemeClr val="accent4"/>
        </a:buClr>
        <a:buFont typeface="Wingdings" pitchFamily="2" charset="2"/>
        <a:buChar char="§"/>
        <a:tabLst/>
        <a:defRPr sz="1200" b="0" i="0" kern="1200">
          <a:solidFill>
            <a:schemeClr val="tx2"/>
          </a:solidFill>
          <a:latin typeface="Calibri Light" panose="020F0302020204030204" pitchFamily="34" charset="0"/>
          <a:ea typeface="Open Sans" panose="020B0606030504020204" pitchFamily="34" charset="0"/>
          <a:cs typeface="Calibri Light" panose="020F0302020204030204" pitchFamily="34" charset="0"/>
        </a:defRPr>
      </a:lvl5pPr>
      <a:lvl6pPr marL="2514579" indent="-228598" algn="l" defTabSz="9143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75" indent="-228598" algn="l" defTabSz="9143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72" indent="-228598" algn="l" defTabSz="9143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68" indent="-228598" algn="l" defTabSz="9143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2" rtl="0" eaLnBrk="1" latinLnBrk="0" hangingPunct="1">
        <a:defRPr sz="1800" kern="1200">
          <a:solidFill>
            <a:schemeClr val="tx1"/>
          </a:solidFill>
          <a:latin typeface="+mn-lt"/>
          <a:ea typeface="+mn-ea"/>
          <a:cs typeface="+mn-cs"/>
        </a:defRPr>
      </a:lvl1pPr>
      <a:lvl2pPr marL="457196" algn="l" defTabSz="914392" rtl="0" eaLnBrk="1" latinLnBrk="0" hangingPunct="1">
        <a:defRPr sz="1800" kern="1200">
          <a:solidFill>
            <a:schemeClr val="tx1"/>
          </a:solidFill>
          <a:latin typeface="+mn-lt"/>
          <a:ea typeface="+mn-ea"/>
          <a:cs typeface="+mn-cs"/>
        </a:defRPr>
      </a:lvl2pPr>
      <a:lvl3pPr marL="914392" algn="l" defTabSz="914392" rtl="0" eaLnBrk="1" latinLnBrk="0" hangingPunct="1">
        <a:defRPr sz="1800" kern="1200">
          <a:solidFill>
            <a:schemeClr val="tx1"/>
          </a:solidFill>
          <a:latin typeface="+mn-lt"/>
          <a:ea typeface="+mn-ea"/>
          <a:cs typeface="+mn-cs"/>
        </a:defRPr>
      </a:lvl3pPr>
      <a:lvl4pPr marL="1371589" algn="l" defTabSz="914392" rtl="0" eaLnBrk="1" latinLnBrk="0" hangingPunct="1">
        <a:defRPr sz="1800" kern="1200">
          <a:solidFill>
            <a:schemeClr val="tx1"/>
          </a:solidFill>
          <a:latin typeface="+mn-lt"/>
          <a:ea typeface="+mn-ea"/>
          <a:cs typeface="+mn-cs"/>
        </a:defRPr>
      </a:lvl4pPr>
      <a:lvl5pPr marL="1828785" algn="l" defTabSz="914392" rtl="0" eaLnBrk="1" latinLnBrk="0" hangingPunct="1">
        <a:defRPr sz="1800" kern="1200">
          <a:solidFill>
            <a:schemeClr val="tx1"/>
          </a:solidFill>
          <a:latin typeface="+mn-lt"/>
          <a:ea typeface="+mn-ea"/>
          <a:cs typeface="+mn-cs"/>
        </a:defRPr>
      </a:lvl5pPr>
      <a:lvl6pPr marL="2285981" algn="l" defTabSz="914392" rtl="0" eaLnBrk="1" latinLnBrk="0" hangingPunct="1">
        <a:defRPr sz="1800" kern="1200">
          <a:solidFill>
            <a:schemeClr val="tx1"/>
          </a:solidFill>
          <a:latin typeface="+mn-lt"/>
          <a:ea typeface="+mn-ea"/>
          <a:cs typeface="+mn-cs"/>
        </a:defRPr>
      </a:lvl6pPr>
      <a:lvl7pPr marL="2743177" algn="l" defTabSz="914392" rtl="0" eaLnBrk="1" latinLnBrk="0" hangingPunct="1">
        <a:defRPr sz="1800" kern="1200">
          <a:solidFill>
            <a:schemeClr val="tx1"/>
          </a:solidFill>
          <a:latin typeface="+mn-lt"/>
          <a:ea typeface="+mn-ea"/>
          <a:cs typeface="+mn-cs"/>
        </a:defRPr>
      </a:lvl7pPr>
      <a:lvl8pPr marL="3200373" algn="l" defTabSz="914392" rtl="0" eaLnBrk="1" latinLnBrk="0" hangingPunct="1">
        <a:defRPr sz="1800" kern="1200">
          <a:solidFill>
            <a:schemeClr val="tx1"/>
          </a:solidFill>
          <a:latin typeface="+mn-lt"/>
          <a:ea typeface="+mn-ea"/>
          <a:cs typeface="+mn-cs"/>
        </a:defRPr>
      </a:lvl8pPr>
      <a:lvl9pPr marL="3657570" algn="l" defTabSz="9143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0" userDrawn="1">
          <p15:clr>
            <a:srgbClr val="F26B43"/>
          </p15:clr>
        </p15:guide>
        <p15:guide id="2" pos="3840" userDrawn="1">
          <p15:clr>
            <a:srgbClr val="F26B43"/>
          </p15:clr>
        </p15:guide>
        <p15:guide id="3" orient="horz" pos="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Title_SM"/>
          <p:cNvSpPr>
            <a:spLocks noGrp="1" noChangeArrowheads="1"/>
          </p:cNvSpPr>
          <p:nvPr>
            <p:ph type="title"/>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p>
            <a:pPr lvl="0"/>
            <a:r>
              <a:rPr lang="en-US" dirty="0"/>
              <a:t>Slide title, Ericsson Hilda Light 40pt, Ericsson Black, max 2-lines</a:t>
            </a:r>
            <a:endParaRPr lang="en-US"/>
          </a:p>
        </p:txBody>
      </p:sp>
      <p:pic>
        <p:nvPicPr>
          <p:cNvPr id="6" name="Graphic 5" hidden="1">
            <a:extLst>
              <a:ext uri="{FF2B5EF4-FFF2-40B4-BE49-F238E27FC236}">
                <a16:creationId xmlns:a16="http://schemas.microsoft.com/office/drawing/2014/main" id="{DE25556D-527C-4037-A1EA-D4D374B5DCA7}"/>
              </a:ext>
            </a:extLst>
          </p:cNvPr>
          <p:cNvPicPr>
            <a:picLocks noChangeAspect="1"/>
          </p:cNvPicPr>
          <p:nvPr userDrawn="1"/>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11490452" y="476250"/>
            <a:ext cx="256032" cy="256032"/>
          </a:xfrm>
          <a:prstGeom prst="rect">
            <a:avLst/>
          </a:prstGeom>
        </p:spPr>
      </p:pic>
      <p:pic>
        <p:nvPicPr>
          <p:cNvPr id="3" name="image" descr="{&quot;templafy&quot;:{&quot;id&quot;:&quot;c3d0e6ec-626f-4e0e-80d0-9fd4043fa3af&quot;}}" title="Form.LogoInsertion.Pplogoname">
            <a:extLst>
              <a:ext uri="{FF2B5EF4-FFF2-40B4-BE49-F238E27FC236}">
                <a16:creationId xmlns:a16="http://schemas.microsoft.com/office/drawing/2014/main" id="{4C790698-A48D-4972-A5EF-97DB073033E3}"/>
              </a:ext>
            </a:extLst>
          </p:cNvPr>
          <p:cNvPicPr>
            <a:picLocks noChangeAspect="1"/>
          </p:cNvPicPr>
          <p:nvPr userDrawn="1"/>
        </p:nvPicPr>
        <p:blipFill>
          <a:blip r:embed="rId48">
            <a:extLst>
              <a:ext uri="{28A0092B-C50C-407E-A947-70E740481C1C}">
                <a14:useLocalDpi xmlns:a14="http://schemas.microsoft.com/office/drawing/2010/main" val="0"/>
              </a:ext>
            </a:extLst>
          </a:blip>
          <a:stretch>
            <a:fillRect/>
          </a:stretch>
        </p:blipFill>
        <p:spPr>
          <a:xfrm>
            <a:off x="11379841" y="429421"/>
            <a:ext cx="482229" cy="482439"/>
          </a:xfrm>
          <a:prstGeom prst="rect">
            <a:avLst/>
          </a:prstGeom>
        </p:spPr>
      </p:pic>
      <p:sp>
        <p:nvSpPr>
          <p:cNvPr id="8" name="Text Placeholder 2">
            <a:extLst>
              <a:ext uri="{FF2B5EF4-FFF2-40B4-BE49-F238E27FC236}">
                <a16:creationId xmlns:a16="http://schemas.microsoft.com/office/drawing/2014/main" id="{483145CE-A2DE-4236-A4F9-8AE088671CA5}"/>
              </a:ext>
            </a:extLst>
          </p:cNvPr>
          <p:cNvSpPr>
            <a:spLocks noGrp="1"/>
          </p:cNvSpPr>
          <p:nvPr>
            <p:ph type="body" idx="1"/>
          </p:nvPr>
        </p:nvSpPr>
        <p:spPr>
          <a:xfrm>
            <a:off x="479425" y="1844674"/>
            <a:ext cx="11233150" cy="4392613"/>
          </a:xfrm>
          <a:prstGeom prst="rect">
            <a:avLst/>
          </a:prstGeom>
        </p:spPr>
        <p:txBody>
          <a:bodyPr vert="horz" lIns="72000" tIns="36000" rIns="72000" bIns="36000" rtlCol="0">
            <a:noAutofit/>
          </a:bodyPr>
          <a:lstStyle/>
          <a:p>
            <a:pPr lvl="0"/>
            <a:r>
              <a:rPr lang="en-US" dirty="0"/>
              <a:t>Click to edit Master text styles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Tree>
    <p:extLst>
      <p:ext uri="{BB962C8B-B14F-4D97-AF65-F5344CB8AC3E}">
        <p14:creationId xmlns:p14="http://schemas.microsoft.com/office/powerpoint/2010/main" val="313429779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2" r:id="rId26"/>
    <p:sldLayoutId id="2147483773" r:id="rId27"/>
    <p:sldLayoutId id="2147483774" r:id="rId28"/>
    <p:sldLayoutId id="2147483775" r:id="rId29"/>
    <p:sldLayoutId id="2147483776" r:id="rId30"/>
    <p:sldLayoutId id="2147483777" r:id="rId31"/>
    <p:sldLayoutId id="2147483778" r:id="rId32"/>
    <p:sldLayoutId id="2147483779" r:id="rId33"/>
    <p:sldLayoutId id="2147483780" r:id="rId34"/>
    <p:sldLayoutId id="2147483781" r:id="rId35"/>
    <p:sldLayoutId id="2147483782" r:id="rId36"/>
    <p:sldLayoutId id="2147483783" r:id="rId37"/>
    <p:sldLayoutId id="2147483784" r:id="rId38"/>
    <p:sldLayoutId id="2147483785" r:id="rId39"/>
    <p:sldLayoutId id="2147483786" r:id="rId40"/>
    <p:sldLayoutId id="2147483787" r:id="rId41"/>
    <p:sldLayoutId id="2147483788" r:id="rId42"/>
    <p:sldLayoutId id="2147483789" r:id="rId43"/>
    <p:sldLayoutId id="2147483790" r:id="rId44"/>
  </p:sldLayoutIdLst>
  <p:hf sldNum="0" hdr="0" ftr="0" dt="0"/>
  <p:txStyles>
    <p:titleStyle>
      <a:lvl1pPr algn="l" rtl="0" eaLnBrk="1" fontAlgn="base" hangingPunct="1">
        <a:lnSpc>
          <a:spcPct val="85000"/>
        </a:lnSpc>
        <a:spcBef>
          <a:spcPts val="300"/>
        </a:spcBef>
        <a:spcAft>
          <a:spcPct val="0"/>
        </a:spcAft>
        <a:defRPr sz="4000" kern="1400" spc="-160">
          <a:solidFill>
            <a:schemeClr val="tx1"/>
          </a:solidFill>
          <a:latin typeface="+mj-lt"/>
          <a:ea typeface="+mj-ea"/>
          <a:cs typeface="+mj-cs"/>
        </a:defRPr>
      </a:lvl1pPr>
      <a:lvl2pPr algn="l" rtl="0" eaLnBrk="1" fontAlgn="base" hangingPunct="1">
        <a:lnSpc>
          <a:spcPct val="85000"/>
        </a:lnSpc>
        <a:spcBef>
          <a:spcPct val="0"/>
        </a:spcBef>
        <a:spcAft>
          <a:spcPct val="0"/>
        </a:spcAft>
        <a:defRPr sz="4000">
          <a:solidFill>
            <a:schemeClr val="tx1"/>
          </a:solidFill>
          <a:latin typeface="Ericsson Hilda" pitchFamily="2" charset="0"/>
        </a:defRPr>
      </a:lvl2pPr>
      <a:lvl3pPr algn="l" rtl="0" eaLnBrk="1" fontAlgn="base" hangingPunct="1">
        <a:lnSpc>
          <a:spcPct val="85000"/>
        </a:lnSpc>
        <a:spcBef>
          <a:spcPct val="0"/>
        </a:spcBef>
        <a:spcAft>
          <a:spcPct val="0"/>
        </a:spcAft>
        <a:defRPr sz="4000">
          <a:solidFill>
            <a:schemeClr val="tx1"/>
          </a:solidFill>
          <a:latin typeface="Ericsson Hilda" pitchFamily="2" charset="0"/>
        </a:defRPr>
      </a:lvl3pPr>
      <a:lvl4pPr algn="l" rtl="0" eaLnBrk="1" fontAlgn="base" hangingPunct="1">
        <a:lnSpc>
          <a:spcPct val="85000"/>
        </a:lnSpc>
        <a:spcBef>
          <a:spcPct val="0"/>
        </a:spcBef>
        <a:spcAft>
          <a:spcPct val="0"/>
        </a:spcAft>
        <a:defRPr sz="4000">
          <a:solidFill>
            <a:schemeClr val="tx1"/>
          </a:solidFill>
          <a:latin typeface="Ericsson Hilda" pitchFamily="2" charset="0"/>
        </a:defRPr>
      </a:lvl4pPr>
      <a:lvl5pPr algn="l" rtl="0" eaLnBrk="1" fontAlgn="base" hangingPunct="1">
        <a:lnSpc>
          <a:spcPct val="85000"/>
        </a:lnSpc>
        <a:spcBef>
          <a:spcPct val="0"/>
        </a:spcBef>
        <a:spcAft>
          <a:spcPct val="0"/>
        </a:spcAft>
        <a:defRPr sz="4000">
          <a:solidFill>
            <a:schemeClr val="tx1"/>
          </a:solidFill>
          <a:latin typeface="Ericsson Hilda" pitchFamily="2" charset="0"/>
        </a:defRPr>
      </a:lvl5pPr>
      <a:lvl6pPr marL="457200" algn="l" rtl="0" eaLnBrk="1" fontAlgn="base" hangingPunct="1">
        <a:spcBef>
          <a:spcPct val="0"/>
        </a:spcBef>
        <a:spcAft>
          <a:spcPct val="0"/>
        </a:spcAft>
        <a:defRPr sz="3200">
          <a:solidFill>
            <a:schemeClr val="tx1"/>
          </a:solidFill>
          <a:latin typeface="Ericsson Hilda" pitchFamily="2" charset="0"/>
        </a:defRPr>
      </a:lvl6pPr>
      <a:lvl7pPr marL="914400" algn="l" rtl="0" eaLnBrk="1" fontAlgn="base" hangingPunct="1">
        <a:spcBef>
          <a:spcPct val="0"/>
        </a:spcBef>
        <a:spcAft>
          <a:spcPct val="0"/>
        </a:spcAft>
        <a:defRPr sz="3200">
          <a:solidFill>
            <a:schemeClr val="tx1"/>
          </a:solidFill>
          <a:latin typeface="Ericsson Hilda" pitchFamily="2" charset="0"/>
        </a:defRPr>
      </a:lvl7pPr>
      <a:lvl8pPr marL="1371600" algn="l" rtl="0" eaLnBrk="1" fontAlgn="base" hangingPunct="1">
        <a:spcBef>
          <a:spcPct val="0"/>
        </a:spcBef>
        <a:spcAft>
          <a:spcPct val="0"/>
        </a:spcAft>
        <a:defRPr sz="3200">
          <a:solidFill>
            <a:schemeClr val="tx1"/>
          </a:solidFill>
          <a:latin typeface="Ericsson Hilda" pitchFamily="2" charset="0"/>
        </a:defRPr>
      </a:lvl8pPr>
      <a:lvl9pPr marL="1828800" algn="l" rtl="0" eaLnBrk="1" fontAlgn="base" hangingPunct="1">
        <a:spcBef>
          <a:spcPct val="0"/>
        </a:spcBef>
        <a:spcAft>
          <a:spcPct val="0"/>
        </a:spcAft>
        <a:defRPr sz="3200">
          <a:solidFill>
            <a:schemeClr val="tx1"/>
          </a:solidFill>
          <a:latin typeface="Ericsson Hilda" pitchFamily="2" charset="0"/>
        </a:defRPr>
      </a:lvl9pPr>
    </p:titleStyle>
    <p:bodyStyle>
      <a:lvl1pPr marL="1800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36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54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72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90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p15:clr>
            <a:srgbClr val="A4A3A4"/>
          </p15:clr>
        </p15:guide>
        <p15:guide id="2" pos="302">
          <p15:clr>
            <a:srgbClr val="A4A3A4"/>
          </p15:clr>
        </p15:guide>
        <p15:guide id="3" pos="1935">
          <p15:clr>
            <a:srgbClr val="A4A3A4"/>
          </p15:clr>
        </p15:guide>
        <p15:guide id="4" orient="horz" pos="981">
          <p15:clr>
            <a:srgbClr val="A4A3A4"/>
          </p15:clr>
        </p15:guide>
        <p15:guide id="6" pos="2116">
          <p15:clr>
            <a:srgbClr val="A4A3A4"/>
          </p15:clr>
        </p15:guide>
        <p15:guide id="7" pos="3931">
          <p15:clr>
            <a:srgbClr val="A4A3A4"/>
          </p15:clr>
        </p15:guide>
        <p15:guide id="9" pos="3749">
          <p15:clr>
            <a:srgbClr val="A4A3A4"/>
          </p15:clr>
        </p15:guide>
        <p15:guide id="10" pos="5564">
          <p15:clr>
            <a:srgbClr val="A4A3A4"/>
          </p15:clr>
        </p15:guide>
        <p15:guide id="12" pos="5745">
          <p15:clr>
            <a:srgbClr val="A4A3A4"/>
          </p15:clr>
        </p15:guide>
        <p15:guide id="13" pos="7378">
          <p15:clr>
            <a:srgbClr val="A4A3A4"/>
          </p15:clr>
        </p15:guide>
        <p15:guide id="16" orient="horz" pos="2478">
          <p15:clr>
            <a:srgbClr val="A4A3A4"/>
          </p15:clr>
        </p15:guide>
        <p15:guide id="17" orient="horz" pos="2614">
          <p15:clr>
            <a:srgbClr val="A4A3A4"/>
          </p15:clr>
        </p15:guide>
        <p15:guide id="18" orient="horz" pos="3929">
          <p15:clr>
            <a:srgbClr val="A4A3A4"/>
          </p15:clr>
        </p15:guide>
        <p15:guide id="19" orient="horz" pos="4110">
          <p15:clr>
            <a:srgbClr val="A4A3A4"/>
          </p15:clr>
        </p15:guide>
        <p15:guide id="20" orient="horz" pos="1162">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chart" Target="../charts/chart9.xml"/><Relationship Id="rId13" Type="http://schemas.openxmlformats.org/officeDocument/2006/relationships/chart" Target="../charts/chart14.xml"/><Relationship Id="rId3" Type="http://schemas.openxmlformats.org/officeDocument/2006/relationships/slideLayout" Target="../slideLayouts/slideLayout52.xml"/><Relationship Id="rId7" Type="http://schemas.openxmlformats.org/officeDocument/2006/relationships/chart" Target="../charts/chart8.xml"/><Relationship Id="rId12" Type="http://schemas.openxmlformats.org/officeDocument/2006/relationships/chart" Target="../charts/chart13.xml"/><Relationship Id="rId2" Type="http://schemas.openxmlformats.org/officeDocument/2006/relationships/customXml" Target="../../customXml/item7.xml"/><Relationship Id="rId1" Type="http://schemas.openxmlformats.org/officeDocument/2006/relationships/customXml" Target="../../customXml/item6.xml"/><Relationship Id="rId6" Type="http://schemas.openxmlformats.org/officeDocument/2006/relationships/chart" Target="../charts/chart7.xml"/><Relationship Id="rId11" Type="http://schemas.openxmlformats.org/officeDocument/2006/relationships/chart" Target="../charts/chart12.xml"/><Relationship Id="rId5" Type="http://schemas.openxmlformats.org/officeDocument/2006/relationships/chart" Target="../charts/chart6.xml"/><Relationship Id="rId10" Type="http://schemas.openxmlformats.org/officeDocument/2006/relationships/chart" Target="../charts/chart11.xml"/><Relationship Id="rId4" Type="http://schemas.openxmlformats.org/officeDocument/2006/relationships/chart" Target="../charts/chart5.xml"/><Relationship Id="rId9" Type="http://schemas.openxmlformats.org/officeDocument/2006/relationships/chart" Target="../charts/char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3A3E30E6-BA22-C049-93FA-7B477AACC6C0}"/>
              </a:ext>
            </a:extLst>
          </p:cNvPr>
          <p:cNvSpPr>
            <a:spLocks noGrp="1"/>
          </p:cNvSpPr>
          <p:nvPr>
            <p:ph type="ctrTitle"/>
          </p:nvPr>
        </p:nvSpPr>
        <p:spPr>
          <a:xfrm>
            <a:off x="394800" y="2019194"/>
            <a:ext cx="9897775" cy="2017547"/>
          </a:xfrm>
        </p:spPr>
        <p:txBody>
          <a:bodyPr/>
          <a:lstStyle/>
          <a:p>
            <a:r>
              <a:rPr lang="en-US" dirty="0"/>
              <a:t>RED BEE MEDIA GENDER PAY GAP</a:t>
            </a:r>
          </a:p>
        </p:txBody>
      </p:sp>
      <p:sp>
        <p:nvSpPr>
          <p:cNvPr id="25" name="Subtitle 24">
            <a:extLst>
              <a:ext uri="{FF2B5EF4-FFF2-40B4-BE49-F238E27FC236}">
                <a16:creationId xmlns:a16="http://schemas.microsoft.com/office/drawing/2014/main" id="{11C7C1D1-B82E-BD42-B6F3-1504DB556104}"/>
              </a:ext>
            </a:extLst>
          </p:cNvPr>
          <p:cNvSpPr>
            <a:spLocks noGrp="1"/>
          </p:cNvSpPr>
          <p:nvPr>
            <p:ph type="subTitle" idx="1"/>
          </p:nvPr>
        </p:nvSpPr>
        <p:spPr/>
        <p:txBody>
          <a:bodyPr/>
          <a:lstStyle/>
          <a:p>
            <a:r>
              <a:rPr lang="en-US" dirty="0"/>
              <a:t>APRIL 2022</a:t>
            </a:r>
          </a:p>
        </p:txBody>
      </p:sp>
    </p:spTree>
    <p:custDataLst>
      <p:tags r:id="rId1"/>
    </p:custDataLst>
    <p:extLst>
      <p:ext uri="{BB962C8B-B14F-4D97-AF65-F5344CB8AC3E}">
        <p14:creationId xmlns:p14="http://schemas.microsoft.com/office/powerpoint/2010/main" val="282636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ED8A26D3-F6F1-4E3A-8523-279DD11B8ED6}"/>
              </a:ext>
            </a:extLst>
          </p:cNvPr>
          <p:cNvSpPr>
            <a:spLocks noGrp="1"/>
          </p:cNvSpPr>
          <p:nvPr>
            <p:ph idx="1"/>
          </p:nvPr>
        </p:nvSpPr>
        <p:spPr/>
        <p:txBody>
          <a:bodyPr>
            <a:normAutofit/>
          </a:bodyPr>
          <a:lstStyle/>
          <a:p>
            <a:pPr>
              <a:buFont typeface="Arial" panose="020B0604020202020204" pitchFamily="34" charset="0"/>
              <a:buChar char="•"/>
            </a:pPr>
            <a:r>
              <a:rPr lang="en-GB" sz="2000" dirty="0">
                <a:latin typeface="+mj-lt"/>
              </a:rPr>
              <a:t>Red Bee Media is part of the Ericsson Group.</a:t>
            </a:r>
          </a:p>
          <a:p>
            <a:pPr>
              <a:buFont typeface="Arial" panose="020B0604020202020204" pitchFamily="34" charset="0"/>
              <a:buChar char="•"/>
            </a:pPr>
            <a:endParaRPr lang="en-GB" sz="1000" dirty="0">
              <a:latin typeface="+mj-lt"/>
            </a:endParaRPr>
          </a:p>
          <a:p>
            <a:pPr>
              <a:buFont typeface="Arial" panose="020B0604020202020204" pitchFamily="34" charset="0"/>
              <a:buChar char="•"/>
            </a:pPr>
            <a:r>
              <a:rPr lang="en-US" sz="2000" dirty="0">
                <a:latin typeface="+mj-lt"/>
              </a:rPr>
              <a:t>At Ericsson we believe that diverse, inclusive teams drive performance and innovation, creating greater business value and we therefore consider and create diversity &amp; inclusion in everything we do. </a:t>
            </a:r>
          </a:p>
          <a:p>
            <a:pPr marL="0" indent="0">
              <a:buNone/>
            </a:pPr>
            <a:endParaRPr lang="en-US" sz="1000" dirty="0">
              <a:latin typeface="+mj-lt"/>
            </a:endParaRPr>
          </a:p>
          <a:p>
            <a:pPr>
              <a:buFont typeface="Arial" panose="020B0604020202020204" pitchFamily="34" charset="0"/>
              <a:buChar char="•"/>
            </a:pPr>
            <a:r>
              <a:rPr lang="en-US" sz="2000" dirty="0">
                <a:latin typeface="+mj-lt"/>
              </a:rPr>
              <a:t>We are committed to equal opportunity in employment, development, compensation and all other people actions without discrimination due to race, colour, gender or sexual orientation.</a:t>
            </a:r>
          </a:p>
          <a:p>
            <a:pPr marL="0" indent="0">
              <a:buNone/>
            </a:pPr>
            <a:endParaRPr lang="en-US" sz="1000" dirty="0">
              <a:latin typeface="+mj-lt"/>
            </a:endParaRPr>
          </a:p>
          <a:p>
            <a:pPr>
              <a:buFont typeface="Arial" panose="020B0604020202020204" pitchFamily="34" charset="0"/>
              <a:buChar char="•"/>
            </a:pPr>
            <a:r>
              <a:rPr lang="en-US" sz="2000" dirty="0">
                <a:latin typeface="+mj-lt"/>
              </a:rPr>
              <a:t>We strive for inclusion where we treasure diversity and build communities of engaged employees. As a key part of this strategy, we focus on supporting, mentoring and developing women. We continually aim to improve the gender mix at all levels of the company.</a:t>
            </a:r>
          </a:p>
          <a:p>
            <a:pPr marL="0" indent="0">
              <a:buNone/>
            </a:pPr>
            <a:endParaRPr lang="en-US" dirty="0"/>
          </a:p>
        </p:txBody>
      </p:sp>
      <p:sp>
        <p:nvSpPr>
          <p:cNvPr id="9" name="Title 8">
            <a:extLst>
              <a:ext uri="{FF2B5EF4-FFF2-40B4-BE49-F238E27FC236}">
                <a16:creationId xmlns:a16="http://schemas.microsoft.com/office/drawing/2014/main" id="{665ECA7A-B33F-4516-9866-997D67E0D444}"/>
              </a:ext>
            </a:extLst>
          </p:cNvPr>
          <p:cNvSpPr>
            <a:spLocks noGrp="1"/>
          </p:cNvSpPr>
          <p:nvPr>
            <p:ph type="title"/>
          </p:nvPr>
        </p:nvSpPr>
        <p:spPr/>
        <p:txBody>
          <a:bodyPr/>
          <a:lstStyle/>
          <a:p>
            <a:r>
              <a:rPr lang="en-US" dirty="0"/>
              <a:t>OUR COMMITMENT TO ENSURING QUALITY</a:t>
            </a:r>
            <a:br>
              <a:rPr lang="en-US" kern="0" dirty="0">
                <a:solidFill>
                  <a:srgbClr val="F0645A"/>
                </a:solidFill>
              </a:rPr>
            </a:br>
            <a:endParaRPr lang="en-US" dirty="0"/>
          </a:p>
        </p:txBody>
      </p:sp>
      <p:grpSp>
        <p:nvGrpSpPr>
          <p:cNvPr id="17" name="Group 16">
            <a:extLst>
              <a:ext uri="{FF2B5EF4-FFF2-40B4-BE49-F238E27FC236}">
                <a16:creationId xmlns:a16="http://schemas.microsoft.com/office/drawing/2014/main" id="{02EFD06C-D890-412C-8218-A5AD2B216221}"/>
              </a:ext>
            </a:extLst>
          </p:cNvPr>
          <p:cNvGrpSpPr/>
          <p:nvPr/>
        </p:nvGrpSpPr>
        <p:grpSpPr>
          <a:xfrm>
            <a:off x="5073396" y="4652332"/>
            <a:ext cx="1817411" cy="1646329"/>
            <a:chOff x="6397918" y="2909914"/>
            <a:chExt cx="1817411" cy="1646329"/>
          </a:xfrm>
        </p:grpSpPr>
        <p:sp>
          <p:nvSpPr>
            <p:cNvPr id="18" name="Content Placeholder 14">
              <a:extLst>
                <a:ext uri="{FF2B5EF4-FFF2-40B4-BE49-F238E27FC236}">
                  <a16:creationId xmlns:a16="http://schemas.microsoft.com/office/drawing/2014/main" id="{B13B3FEA-4228-49FD-9671-7CA60B8D10DF}"/>
                </a:ext>
              </a:extLst>
            </p:cNvPr>
            <p:cNvSpPr txBox="1">
              <a:spLocks/>
            </p:cNvSpPr>
            <p:nvPr/>
          </p:nvSpPr>
          <p:spPr bwMode="auto">
            <a:xfrm>
              <a:off x="6397918" y="3556269"/>
              <a:ext cx="1817411" cy="999974"/>
            </a:xfrm>
            <a:prstGeom prst="rect">
              <a:avLst/>
            </a:prstGeom>
            <a:noFill/>
            <a:ln w="9525">
              <a:noFill/>
              <a:miter lim="800000"/>
              <a:headEnd/>
              <a:tailEnd/>
            </a:ln>
          </p:spPr>
          <p:txBody>
            <a:bodyPr vert="horz" wrap="square" lIns="72000" tIns="0" rIns="0" bIns="0" numCol="1" anchor="t" anchorCtr="0" compatLnSpc="1">
              <a:prstTxWarp prst="textNoShape">
                <a:avLst/>
              </a:prstTxWarp>
            </a:bodyP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3716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indent="0" defTabSz="914400">
                <a:buClr>
                  <a:srgbClr val="181818"/>
                </a:buClr>
                <a:buNone/>
              </a:pPr>
              <a:r>
                <a:rPr lang="en-GB" sz="1600" dirty="0">
                  <a:solidFill>
                    <a:srgbClr val="FFFFFF"/>
                  </a:solidFill>
                  <a:latin typeface="+mj-lt"/>
                </a:rPr>
                <a:t>Women in </a:t>
              </a:r>
              <a:br>
                <a:rPr lang="en-GB" sz="1600" dirty="0">
                  <a:solidFill>
                    <a:srgbClr val="FFFFFF"/>
                  </a:solidFill>
                  <a:latin typeface="+mj-lt"/>
                </a:rPr>
              </a:br>
              <a:r>
                <a:rPr lang="en-GB" sz="1600" dirty="0">
                  <a:solidFill>
                    <a:srgbClr val="FFFFFF"/>
                  </a:solidFill>
                  <a:latin typeface="+mj-lt"/>
                </a:rPr>
                <a:t>Ericsson’s  Executive Leadership Team </a:t>
              </a:r>
            </a:p>
          </p:txBody>
        </p:sp>
        <p:sp>
          <p:nvSpPr>
            <p:cNvPr id="19" name="Rectangle 18">
              <a:extLst>
                <a:ext uri="{FF2B5EF4-FFF2-40B4-BE49-F238E27FC236}">
                  <a16:creationId xmlns:a16="http://schemas.microsoft.com/office/drawing/2014/main" id="{71822715-CD37-41A5-BA85-44D2B6C0FAB7}"/>
                </a:ext>
              </a:extLst>
            </p:cNvPr>
            <p:cNvSpPr/>
            <p:nvPr/>
          </p:nvSpPr>
          <p:spPr bwMode="auto">
            <a:xfrm>
              <a:off x="6471431" y="2909914"/>
              <a:ext cx="1463879" cy="912051"/>
            </a:xfrm>
            <a:prstGeom prst="rect">
              <a:avLst/>
            </a:prstGeom>
            <a:noFill/>
            <a:ln w="101600" cap="flat" cmpd="sng" algn="ctr">
              <a:noFill/>
              <a:prstDash val="solid"/>
              <a:round/>
              <a:headEnd type="none" w="med" len="med"/>
              <a:tailEnd type="none" w="med" len="med"/>
            </a:ln>
            <a:effectLst/>
          </p:spPr>
          <p:txBody>
            <a:bodyPr rot="0" spcFirstLastPara="0" vertOverflow="overflow" horzOverflow="overflow" vert="horz" wrap="square" lIns="0" tIns="36000" rIns="0" bIns="36576" numCol="1" spcCol="0" rtlCol="0" fromWordArt="0" anchor="ctr" anchorCtr="0" forceAA="0" compatLnSpc="1">
              <a:prstTxWarp prst="textNoShape">
                <a:avLst/>
              </a:prstTxWarp>
              <a:noAutofit/>
            </a:bodyPr>
            <a:lstStyle/>
            <a:p>
              <a:pPr defTabSz="914400" fontAlgn="base">
                <a:spcBef>
                  <a:spcPts val="300"/>
                </a:spcBef>
                <a:spcAft>
                  <a:spcPct val="0"/>
                </a:spcAft>
              </a:pPr>
              <a:r>
                <a:rPr lang="en-US" sz="3000" dirty="0">
                  <a:solidFill>
                    <a:srgbClr val="FFFFFF"/>
                  </a:solidFill>
                  <a:latin typeface="+mj-lt"/>
                  <a:cs typeface="Ericsson Hilda Bold"/>
                </a:rPr>
                <a:t>32%</a:t>
              </a:r>
              <a:endParaRPr lang="en-US" sz="3000" dirty="0">
                <a:solidFill>
                  <a:srgbClr val="FFFFFF"/>
                </a:solidFill>
                <a:latin typeface="+mj-lt"/>
              </a:endParaRPr>
            </a:p>
          </p:txBody>
        </p:sp>
      </p:grpSp>
      <p:grpSp>
        <p:nvGrpSpPr>
          <p:cNvPr id="20" name="Group 19">
            <a:extLst>
              <a:ext uri="{FF2B5EF4-FFF2-40B4-BE49-F238E27FC236}">
                <a16:creationId xmlns:a16="http://schemas.microsoft.com/office/drawing/2014/main" id="{42405FE7-9733-436E-8B65-ECC367579EBB}"/>
              </a:ext>
            </a:extLst>
          </p:cNvPr>
          <p:cNvGrpSpPr/>
          <p:nvPr/>
        </p:nvGrpSpPr>
        <p:grpSpPr>
          <a:xfrm>
            <a:off x="7403547" y="4667055"/>
            <a:ext cx="1615412" cy="1587888"/>
            <a:chOff x="8450843" y="3552095"/>
            <a:chExt cx="1615412" cy="1587888"/>
          </a:xfrm>
        </p:grpSpPr>
        <p:sp>
          <p:nvSpPr>
            <p:cNvPr id="21" name="Content Placeholder 14">
              <a:extLst>
                <a:ext uri="{FF2B5EF4-FFF2-40B4-BE49-F238E27FC236}">
                  <a16:creationId xmlns:a16="http://schemas.microsoft.com/office/drawing/2014/main" id="{A293C79B-C937-4131-9F06-C83327B4570A}"/>
                </a:ext>
              </a:extLst>
            </p:cNvPr>
            <p:cNvSpPr txBox="1">
              <a:spLocks/>
            </p:cNvSpPr>
            <p:nvPr/>
          </p:nvSpPr>
          <p:spPr bwMode="auto">
            <a:xfrm>
              <a:off x="8450843" y="4328441"/>
              <a:ext cx="1615412" cy="811542"/>
            </a:xfrm>
            <a:prstGeom prst="rect">
              <a:avLst/>
            </a:prstGeom>
            <a:noFill/>
            <a:ln w="9525">
              <a:noFill/>
              <a:miter lim="800000"/>
              <a:headEnd/>
              <a:tailEnd/>
            </a:ln>
          </p:spPr>
          <p:txBody>
            <a:bodyPr vert="horz" wrap="square" lIns="72000" tIns="0" rIns="0" bIns="0" numCol="1" anchor="t" anchorCtr="0" compatLnSpc="1">
              <a:prstTxWarp prst="textNoShape">
                <a:avLst/>
              </a:prstTxWarp>
            </a:bodyP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3716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indent="0" defTabSz="914400">
                <a:buClr>
                  <a:srgbClr val="181818"/>
                </a:buClr>
                <a:buNone/>
              </a:pPr>
              <a:r>
                <a:rPr lang="en-GB" sz="1600" dirty="0">
                  <a:solidFill>
                    <a:srgbClr val="FFFFFF"/>
                  </a:solidFill>
                  <a:latin typeface="+mj-lt"/>
                </a:rPr>
                <a:t>Women in Line Manager Positions</a:t>
              </a:r>
            </a:p>
          </p:txBody>
        </p:sp>
        <p:sp>
          <p:nvSpPr>
            <p:cNvPr id="22" name="Rectangle 21">
              <a:extLst>
                <a:ext uri="{FF2B5EF4-FFF2-40B4-BE49-F238E27FC236}">
                  <a16:creationId xmlns:a16="http://schemas.microsoft.com/office/drawing/2014/main" id="{AA07B75E-E48D-4867-8121-EC155D9076A6}"/>
                </a:ext>
              </a:extLst>
            </p:cNvPr>
            <p:cNvSpPr/>
            <p:nvPr/>
          </p:nvSpPr>
          <p:spPr bwMode="auto">
            <a:xfrm>
              <a:off x="8513010" y="3552095"/>
              <a:ext cx="1262951" cy="912051"/>
            </a:xfrm>
            <a:prstGeom prst="rect">
              <a:avLst/>
            </a:prstGeom>
            <a:noFill/>
            <a:ln w="101600" cap="flat" cmpd="sng" algn="ctr">
              <a:noFill/>
              <a:prstDash val="solid"/>
              <a:round/>
              <a:headEnd type="none" w="med" len="med"/>
              <a:tailEnd type="none" w="med" len="med"/>
            </a:ln>
            <a:effectLst/>
          </p:spPr>
          <p:txBody>
            <a:bodyPr rot="0" spcFirstLastPara="0" vertOverflow="overflow" horzOverflow="overflow" vert="horz" wrap="square" lIns="0" tIns="36000" rIns="0" bIns="36576" numCol="1" spcCol="0" rtlCol="0" fromWordArt="0" anchor="ctr" anchorCtr="0" forceAA="0" compatLnSpc="1">
              <a:prstTxWarp prst="textNoShape">
                <a:avLst/>
              </a:prstTxWarp>
              <a:noAutofit/>
            </a:bodyPr>
            <a:lstStyle/>
            <a:p>
              <a:pPr defTabSz="914400" fontAlgn="base">
                <a:spcBef>
                  <a:spcPts val="300"/>
                </a:spcBef>
                <a:spcAft>
                  <a:spcPct val="0"/>
                </a:spcAft>
              </a:pPr>
              <a:r>
                <a:rPr lang="en-US" sz="3000" dirty="0">
                  <a:solidFill>
                    <a:srgbClr val="FFFFFF"/>
                  </a:solidFill>
                  <a:latin typeface="+mj-lt"/>
                </a:rPr>
                <a:t>20%</a:t>
              </a:r>
            </a:p>
          </p:txBody>
        </p:sp>
      </p:grpSp>
      <p:grpSp>
        <p:nvGrpSpPr>
          <p:cNvPr id="23" name="Group 22">
            <a:extLst>
              <a:ext uri="{FF2B5EF4-FFF2-40B4-BE49-F238E27FC236}">
                <a16:creationId xmlns:a16="http://schemas.microsoft.com/office/drawing/2014/main" id="{F6441527-91EB-41D0-922F-117C5302FC88}"/>
              </a:ext>
            </a:extLst>
          </p:cNvPr>
          <p:cNvGrpSpPr/>
          <p:nvPr/>
        </p:nvGrpSpPr>
        <p:grpSpPr>
          <a:xfrm>
            <a:off x="9472532" y="4682188"/>
            <a:ext cx="1580800" cy="1278316"/>
            <a:chOff x="10336222" y="3568077"/>
            <a:chExt cx="1580800" cy="1278316"/>
          </a:xfrm>
        </p:grpSpPr>
        <p:sp>
          <p:nvSpPr>
            <p:cNvPr id="24" name="Content Placeholder 14">
              <a:extLst>
                <a:ext uri="{FF2B5EF4-FFF2-40B4-BE49-F238E27FC236}">
                  <a16:creationId xmlns:a16="http://schemas.microsoft.com/office/drawing/2014/main" id="{76B800FB-5329-49C2-BE97-070C9DF287B6}"/>
                </a:ext>
              </a:extLst>
            </p:cNvPr>
            <p:cNvSpPr txBox="1">
              <a:spLocks/>
            </p:cNvSpPr>
            <p:nvPr/>
          </p:nvSpPr>
          <p:spPr bwMode="auto">
            <a:xfrm>
              <a:off x="10336222" y="4257361"/>
              <a:ext cx="1580800" cy="589032"/>
            </a:xfrm>
            <a:prstGeom prst="rect">
              <a:avLst/>
            </a:prstGeom>
            <a:noFill/>
            <a:ln w="9525">
              <a:noFill/>
              <a:miter lim="800000"/>
              <a:headEnd/>
              <a:tailEnd/>
            </a:ln>
          </p:spPr>
          <p:txBody>
            <a:bodyPr vert="horz" wrap="square" lIns="72000" tIns="0" rIns="0" bIns="0" numCol="1" anchor="t" anchorCtr="0" compatLnSpc="1">
              <a:prstTxWarp prst="textNoShape">
                <a:avLst/>
              </a:prstTxWarp>
            </a:bodyP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3716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indent="0" defTabSz="914400">
                <a:buClr>
                  <a:srgbClr val="181818"/>
                </a:buClr>
                <a:buNone/>
              </a:pPr>
              <a:r>
                <a:rPr lang="en-GB" sz="1600" dirty="0">
                  <a:solidFill>
                    <a:srgbClr val="FFFFFF"/>
                  </a:solidFill>
                  <a:latin typeface="+mj-lt"/>
                </a:rPr>
                <a:t>Women on </a:t>
              </a:r>
              <a:br>
                <a:rPr lang="en-GB" sz="1600" dirty="0">
                  <a:solidFill>
                    <a:srgbClr val="FFFFFF"/>
                  </a:solidFill>
                  <a:latin typeface="+mj-lt"/>
                </a:rPr>
              </a:br>
              <a:r>
                <a:rPr lang="en-GB" sz="1600" dirty="0">
                  <a:solidFill>
                    <a:srgbClr val="FFFFFF"/>
                  </a:solidFill>
                  <a:latin typeface="+mj-lt"/>
                </a:rPr>
                <a:t>Ericsson’s  Board</a:t>
              </a:r>
            </a:p>
          </p:txBody>
        </p:sp>
        <p:sp>
          <p:nvSpPr>
            <p:cNvPr id="25" name="Rectangle 24">
              <a:extLst>
                <a:ext uri="{FF2B5EF4-FFF2-40B4-BE49-F238E27FC236}">
                  <a16:creationId xmlns:a16="http://schemas.microsoft.com/office/drawing/2014/main" id="{B7FFA459-F1E4-4025-83BB-2DBFB82BFFC2}"/>
                </a:ext>
              </a:extLst>
            </p:cNvPr>
            <p:cNvSpPr/>
            <p:nvPr/>
          </p:nvSpPr>
          <p:spPr bwMode="auto">
            <a:xfrm>
              <a:off x="10402460" y="3568077"/>
              <a:ext cx="1295467" cy="912051"/>
            </a:xfrm>
            <a:prstGeom prst="rect">
              <a:avLst/>
            </a:prstGeom>
            <a:noFill/>
            <a:ln w="101600" cap="flat" cmpd="sng" algn="ctr">
              <a:noFill/>
              <a:prstDash val="solid"/>
              <a:round/>
              <a:headEnd type="none" w="med" len="med"/>
              <a:tailEnd type="none" w="med" len="med"/>
            </a:ln>
            <a:effectLst/>
          </p:spPr>
          <p:txBody>
            <a:bodyPr rot="0" spcFirstLastPara="0" vertOverflow="overflow" horzOverflow="overflow" vert="horz" wrap="square" lIns="0" tIns="36000" rIns="0" bIns="36576" numCol="1" spcCol="0" rtlCol="0" fromWordArt="0" anchor="ctr" anchorCtr="0" forceAA="0" compatLnSpc="1">
              <a:prstTxWarp prst="textNoShape">
                <a:avLst/>
              </a:prstTxWarp>
              <a:noAutofit/>
            </a:bodyPr>
            <a:lstStyle/>
            <a:p>
              <a:pPr defTabSz="914400" fontAlgn="base">
                <a:spcBef>
                  <a:spcPts val="300"/>
                </a:spcBef>
                <a:spcAft>
                  <a:spcPct val="0"/>
                </a:spcAft>
              </a:pPr>
              <a:r>
                <a:rPr lang="en-US" sz="3000" dirty="0">
                  <a:solidFill>
                    <a:srgbClr val="FFFFFF"/>
                  </a:solidFill>
                  <a:latin typeface="+mj-lt"/>
                </a:rPr>
                <a:t>25%</a:t>
              </a:r>
            </a:p>
          </p:txBody>
        </p:sp>
      </p:grpSp>
      <p:grpSp>
        <p:nvGrpSpPr>
          <p:cNvPr id="26" name="Group 25">
            <a:extLst>
              <a:ext uri="{FF2B5EF4-FFF2-40B4-BE49-F238E27FC236}">
                <a16:creationId xmlns:a16="http://schemas.microsoft.com/office/drawing/2014/main" id="{1CA78170-6902-44E7-8ED8-1D07A4BA7855}"/>
              </a:ext>
            </a:extLst>
          </p:cNvPr>
          <p:cNvGrpSpPr/>
          <p:nvPr/>
        </p:nvGrpSpPr>
        <p:grpSpPr>
          <a:xfrm>
            <a:off x="2816784" y="4667055"/>
            <a:ext cx="1817411" cy="1349831"/>
            <a:chOff x="6246206" y="3427944"/>
            <a:chExt cx="1817411" cy="1349831"/>
          </a:xfrm>
        </p:grpSpPr>
        <p:sp>
          <p:nvSpPr>
            <p:cNvPr id="27" name="Content Placeholder 14">
              <a:extLst>
                <a:ext uri="{FF2B5EF4-FFF2-40B4-BE49-F238E27FC236}">
                  <a16:creationId xmlns:a16="http://schemas.microsoft.com/office/drawing/2014/main" id="{8E908A43-435B-498A-90BA-92AECE380E14}"/>
                </a:ext>
              </a:extLst>
            </p:cNvPr>
            <p:cNvSpPr txBox="1">
              <a:spLocks/>
            </p:cNvSpPr>
            <p:nvPr/>
          </p:nvSpPr>
          <p:spPr bwMode="auto">
            <a:xfrm>
              <a:off x="6246206" y="4188061"/>
              <a:ext cx="1817411" cy="589714"/>
            </a:xfrm>
            <a:prstGeom prst="rect">
              <a:avLst/>
            </a:prstGeom>
            <a:noFill/>
            <a:ln w="9525">
              <a:noFill/>
              <a:miter lim="800000"/>
              <a:headEnd/>
              <a:tailEnd/>
            </a:ln>
          </p:spPr>
          <p:txBody>
            <a:bodyPr vert="horz" wrap="square" lIns="72000" tIns="0" rIns="0" bIns="0" numCol="1" anchor="t" anchorCtr="0" compatLnSpc="1">
              <a:prstTxWarp prst="textNoShape">
                <a:avLst/>
              </a:prstTxWarp>
            </a:bodyP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3716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indent="0" defTabSz="914400">
                <a:buClr>
                  <a:srgbClr val="181818"/>
                </a:buClr>
                <a:buNone/>
              </a:pPr>
              <a:r>
                <a:rPr lang="en-GB" sz="1600" dirty="0">
                  <a:solidFill>
                    <a:srgbClr val="FFFFFF"/>
                  </a:solidFill>
                  <a:latin typeface="+mj-lt"/>
                </a:rPr>
                <a:t>Women in Ericsson Globally </a:t>
              </a:r>
            </a:p>
          </p:txBody>
        </p:sp>
        <p:sp>
          <p:nvSpPr>
            <p:cNvPr id="28" name="Rectangle 27">
              <a:extLst>
                <a:ext uri="{FF2B5EF4-FFF2-40B4-BE49-F238E27FC236}">
                  <a16:creationId xmlns:a16="http://schemas.microsoft.com/office/drawing/2014/main" id="{911FB825-11D1-4196-9228-CA1878A389CD}"/>
                </a:ext>
              </a:extLst>
            </p:cNvPr>
            <p:cNvSpPr/>
            <p:nvPr/>
          </p:nvSpPr>
          <p:spPr bwMode="auto">
            <a:xfrm>
              <a:off x="6317825" y="3427944"/>
              <a:ext cx="1463879" cy="912051"/>
            </a:xfrm>
            <a:prstGeom prst="rect">
              <a:avLst/>
            </a:prstGeom>
            <a:noFill/>
            <a:ln w="101600" cap="flat" cmpd="sng" algn="ctr">
              <a:noFill/>
              <a:prstDash val="solid"/>
              <a:round/>
              <a:headEnd type="none" w="med" len="med"/>
              <a:tailEnd type="none" w="med" len="med"/>
            </a:ln>
            <a:effectLst/>
          </p:spPr>
          <p:txBody>
            <a:bodyPr rot="0" spcFirstLastPara="0" vertOverflow="overflow" horzOverflow="overflow" vert="horz" wrap="square" lIns="0" tIns="36000" rIns="0" bIns="36576" numCol="1" spcCol="0" rtlCol="0" fromWordArt="0" anchor="ctr" anchorCtr="0" forceAA="0" compatLnSpc="1">
              <a:prstTxWarp prst="textNoShape">
                <a:avLst/>
              </a:prstTxWarp>
              <a:noAutofit/>
            </a:bodyPr>
            <a:lstStyle/>
            <a:p>
              <a:pPr defTabSz="914400" fontAlgn="base">
                <a:spcBef>
                  <a:spcPts val="300"/>
                </a:spcBef>
                <a:spcAft>
                  <a:spcPct val="0"/>
                </a:spcAft>
              </a:pPr>
              <a:r>
                <a:rPr lang="en-US" sz="3000" dirty="0">
                  <a:solidFill>
                    <a:srgbClr val="FFFFFF"/>
                  </a:solidFill>
                  <a:latin typeface="+mj-lt"/>
                  <a:cs typeface="Ericsson Hilda Bold"/>
                </a:rPr>
                <a:t>25%</a:t>
              </a:r>
              <a:endParaRPr lang="en-US" sz="3000" dirty="0">
                <a:solidFill>
                  <a:srgbClr val="FFFFFF"/>
                </a:solidFill>
                <a:latin typeface="+mj-lt"/>
              </a:endParaRPr>
            </a:p>
          </p:txBody>
        </p:sp>
      </p:grpSp>
    </p:spTree>
    <p:extLst>
      <p:ext uri="{BB962C8B-B14F-4D97-AF65-F5344CB8AC3E}">
        <p14:creationId xmlns:p14="http://schemas.microsoft.com/office/powerpoint/2010/main" val="221107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EFB802-A4FE-4782-840B-B13E77306E22}"/>
              </a:ext>
            </a:extLst>
          </p:cNvPr>
          <p:cNvSpPr>
            <a:spLocks noGrp="1"/>
          </p:cNvSpPr>
          <p:nvPr>
            <p:ph idx="1"/>
          </p:nvPr>
        </p:nvSpPr>
        <p:spPr>
          <a:xfrm>
            <a:off x="360000" y="903515"/>
            <a:ext cx="11472000" cy="3306964"/>
          </a:xfrm>
        </p:spPr>
        <p:txBody>
          <a:bodyPr>
            <a:normAutofit/>
          </a:bodyPr>
          <a:lstStyle/>
          <a:p>
            <a:pPr marL="285750" indent="-285750" algn="just">
              <a:spcAft>
                <a:spcPts val="1200"/>
              </a:spcAft>
              <a:buFont typeface="Arial" panose="020B0604020202020204" pitchFamily="34" charset="0"/>
              <a:buChar char="•"/>
            </a:pPr>
            <a:r>
              <a:rPr lang="en-GB" sz="1600" dirty="0">
                <a:latin typeface="+mj-lt"/>
              </a:rPr>
              <a:t>Red Bee Media’s business is to provide high quality media experiences for our customers’ audiences.</a:t>
            </a:r>
          </a:p>
          <a:p>
            <a:pPr marL="285750" indent="-285750" algn="just">
              <a:spcAft>
                <a:spcPts val="1200"/>
              </a:spcAft>
              <a:buFont typeface="Arial" panose="020B0604020202020204" pitchFamily="34" charset="0"/>
              <a:buChar char="•"/>
            </a:pPr>
            <a:r>
              <a:rPr lang="en-GB" sz="1600" dirty="0">
                <a:latin typeface="+mj-lt"/>
              </a:rPr>
              <a:t>This data is relevant to April 2022 where in the UK 31.4% of our employees were female at this time.</a:t>
            </a:r>
          </a:p>
          <a:p>
            <a:pPr marL="285750" indent="-285750" algn="just">
              <a:spcAft>
                <a:spcPts val="1200"/>
              </a:spcAft>
              <a:buFont typeface="Arial" panose="020B0604020202020204" pitchFamily="34" charset="0"/>
              <a:buChar char="•"/>
            </a:pPr>
            <a:r>
              <a:rPr lang="en-GB" sz="1600" dirty="0">
                <a:latin typeface="+mj-lt"/>
              </a:rPr>
              <a:t>We continue to see improvements in closing our gender pay gap with a mean gap of 12.5% down from 15.5% in 2021 and 19.3% in 2019.  This improvement is also reflected in our median gap at 15.7% down from 18.2% in 2021.</a:t>
            </a:r>
          </a:p>
          <a:p>
            <a:pPr marL="285750" indent="-285750" algn="just">
              <a:spcAft>
                <a:spcPts val="1200"/>
              </a:spcAft>
              <a:buFont typeface="Arial" panose="020B0604020202020204" pitchFamily="34" charset="0"/>
              <a:buChar char="•"/>
            </a:pPr>
            <a:r>
              <a:rPr lang="en-GB" sz="1600" dirty="0">
                <a:latin typeface="+mj-lt"/>
              </a:rPr>
              <a:t>The bonus pay gap closed, significantly improving from 26% in 2021 to -22.2%, as the average female bonus was higher than for males, due to females in more senior roles receiving a bonus.   The significant improvement is also reflected in the median bonus pay gap reducing to 7.9% from 46.4%.</a:t>
            </a:r>
          </a:p>
          <a:p>
            <a:pPr marL="285750" indent="-285750" algn="just">
              <a:lnSpc>
                <a:spcPct val="110000"/>
              </a:lnSpc>
              <a:spcAft>
                <a:spcPts val="0"/>
              </a:spcAft>
              <a:buFont typeface="Arial" panose="020B0604020202020204" pitchFamily="34" charset="0"/>
              <a:buChar char="•"/>
            </a:pPr>
            <a:r>
              <a:rPr lang="en-GB" sz="1600" dirty="0">
                <a:latin typeface="+mj-lt"/>
              </a:rPr>
              <a:t>Although there is significant increase in the proportion of females</a:t>
            </a:r>
          </a:p>
          <a:p>
            <a:pPr marL="284400" indent="-284400" algn="just">
              <a:spcAft>
                <a:spcPts val="0"/>
              </a:spcAft>
              <a:buNone/>
            </a:pPr>
            <a:r>
              <a:rPr lang="en-GB" sz="1600" dirty="0">
                <a:latin typeface="+mj-lt"/>
              </a:rPr>
              <a:t> 	in upper middle quartile (+3.9%), in 2022  a higher proportion of </a:t>
            </a:r>
          </a:p>
          <a:p>
            <a:pPr marL="284400" indent="-284400" algn="just">
              <a:spcAft>
                <a:spcPts val="0"/>
              </a:spcAft>
              <a:buNone/>
            </a:pPr>
            <a:r>
              <a:rPr lang="en-GB" sz="1600" dirty="0">
                <a:latin typeface="+mj-lt"/>
              </a:rPr>
              <a:t>	males received a bonus in general, although many were low in value.</a:t>
            </a:r>
          </a:p>
        </p:txBody>
      </p:sp>
      <p:sp>
        <p:nvSpPr>
          <p:cNvPr id="3" name="Title 2">
            <a:extLst>
              <a:ext uri="{FF2B5EF4-FFF2-40B4-BE49-F238E27FC236}">
                <a16:creationId xmlns:a16="http://schemas.microsoft.com/office/drawing/2014/main" id="{9187068E-AC3F-4728-92FE-EC2D72727873}"/>
              </a:ext>
            </a:extLst>
          </p:cNvPr>
          <p:cNvSpPr>
            <a:spLocks noGrp="1"/>
          </p:cNvSpPr>
          <p:nvPr>
            <p:ph type="title"/>
          </p:nvPr>
        </p:nvSpPr>
        <p:spPr/>
        <p:txBody>
          <a:bodyPr/>
          <a:lstStyle/>
          <a:p>
            <a:r>
              <a:rPr lang="sv-SE" dirty="0"/>
              <a:t>RED BEE MEDIA IN NUMBERS </a:t>
            </a:r>
            <a:r>
              <a:rPr lang="sv-SE"/>
              <a:t>APRIL 2022</a:t>
            </a:r>
            <a:endParaRPr lang="en-US" dirty="0"/>
          </a:p>
        </p:txBody>
      </p:sp>
      <p:sp>
        <p:nvSpPr>
          <p:cNvPr id="5" name="Slide Number Placeholder 4">
            <a:extLst>
              <a:ext uri="{FF2B5EF4-FFF2-40B4-BE49-F238E27FC236}">
                <a16:creationId xmlns:a16="http://schemas.microsoft.com/office/drawing/2014/main" id="{D685BD99-11CF-41FE-90C3-DBB7A630E761}"/>
              </a:ext>
            </a:extLst>
          </p:cNvPr>
          <p:cNvSpPr>
            <a:spLocks noGrp="1"/>
          </p:cNvSpPr>
          <p:nvPr>
            <p:ph type="sldNum" sz="quarter" idx="12"/>
          </p:nvPr>
        </p:nvSpPr>
        <p:spPr/>
        <p:txBody>
          <a:bodyPr/>
          <a:lstStyle/>
          <a:p>
            <a:fld id="{ED57F2DB-2ACF-924E-8A74-125BCC5A51D6}" type="slidenum">
              <a:rPr lang="en-US" smtClean="0"/>
              <a:pPr/>
              <a:t>4</a:t>
            </a:fld>
            <a:endParaRPr lang="en-US" dirty="0"/>
          </a:p>
        </p:txBody>
      </p:sp>
      <p:sp>
        <p:nvSpPr>
          <p:cNvPr id="6" name="Text Placeholder 5">
            <a:extLst>
              <a:ext uri="{FF2B5EF4-FFF2-40B4-BE49-F238E27FC236}">
                <a16:creationId xmlns:a16="http://schemas.microsoft.com/office/drawing/2014/main" id="{040AE097-5AAC-4E2B-A406-991A244316C4}"/>
              </a:ext>
            </a:extLst>
          </p:cNvPr>
          <p:cNvSpPr>
            <a:spLocks noGrp="1"/>
          </p:cNvSpPr>
          <p:nvPr>
            <p:ph type="body" sz="quarter" idx="14"/>
          </p:nvPr>
        </p:nvSpPr>
        <p:spPr/>
        <p:txBody>
          <a:bodyPr/>
          <a:lstStyle/>
          <a:p>
            <a:endParaRPr lang="en-US" dirty="0"/>
          </a:p>
        </p:txBody>
      </p:sp>
      <p:sp>
        <p:nvSpPr>
          <p:cNvPr id="7" name="Rectangle 6">
            <a:extLst>
              <a:ext uri="{FF2B5EF4-FFF2-40B4-BE49-F238E27FC236}">
                <a16:creationId xmlns:a16="http://schemas.microsoft.com/office/drawing/2014/main" id="{357FCEEE-8333-4C9B-8B9D-681F0167EB95}"/>
              </a:ext>
            </a:extLst>
          </p:cNvPr>
          <p:cNvSpPr/>
          <p:nvPr/>
        </p:nvSpPr>
        <p:spPr bwMode="auto">
          <a:xfrm>
            <a:off x="394800" y="4767792"/>
            <a:ext cx="11658077" cy="1991596"/>
          </a:xfrm>
          <a:prstGeom prst="rect">
            <a:avLst/>
          </a:prstGeom>
          <a:solidFill>
            <a:schemeClr val="accent4"/>
          </a:solidFill>
          <a:ln w="127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137160" tIns="1463040" rIns="36576" bIns="18288" numCol="1" spcCol="0" rtlCol="0" fromWordArt="0" anchor="t" anchorCtr="0" forceAA="0" compatLnSpc="1">
            <a:prstTxWarp prst="textNoShape">
              <a:avLst/>
            </a:prstTxWarp>
            <a:noAutofit/>
          </a:bodyPr>
          <a:lstStyle/>
          <a:p>
            <a:pPr fontAlgn="base">
              <a:spcBef>
                <a:spcPts val="150"/>
              </a:spcBef>
              <a:spcAft>
                <a:spcPct val="0"/>
              </a:spcAft>
              <a:defRPr/>
            </a:pPr>
            <a:endParaRPr lang="en-US" sz="1600" dirty="0">
              <a:solidFill>
                <a:srgbClr val="FFFFFF"/>
              </a:solidFill>
              <a:latin typeface="+mj-lt"/>
            </a:endParaRPr>
          </a:p>
        </p:txBody>
      </p:sp>
      <p:grpSp>
        <p:nvGrpSpPr>
          <p:cNvPr id="8" name="Group 7">
            <a:extLst>
              <a:ext uri="{FF2B5EF4-FFF2-40B4-BE49-F238E27FC236}">
                <a16:creationId xmlns:a16="http://schemas.microsoft.com/office/drawing/2014/main" id="{7D414F36-5360-4F73-A4E8-7530B6EACB1B}"/>
              </a:ext>
            </a:extLst>
          </p:cNvPr>
          <p:cNvGrpSpPr/>
          <p:nvPr/>
        </p:nvGrpSpPr>
        <p:grpSpPr>
          <a:xfrm>
            <a:off x="5061985" y="3198974"/>
            <a:ext cx="7277778" cy="1574195"/>
            <a:chOff x="9571824" y="3296017"/>
            <a:chExt cx="14468720" cy="5451845"/>
          </a:xfrm>
        </p:grpSpPr>
        <p:sp>
          <p:nvSpPr>
            <p:cNvPr id="9" name="Rectangle 8">
              <a:extLst>
                <a:ext uri="{FF2B5EF4-FFF2-40B4-BE49-F238E27FC236}">
                  <a16:creationId xmlns:a16="http://schemas.microsoft.com/office/drawing/2014/main" id="{827E8295-97B5-4401-8BDB-8F58145C0675}"/>
                </a:ext>
              </a:extLst>
            </p:cNvPr>
            <p:cNvSpPr/>
            <p:nvPr/>
          </p:nvSpPr>
          <p:spPr bwMode="auto">
            <a:xfrm>
              <a:off x="12134854" y="3296017"/>
              <a:ext cx="11366822" cy="5451845"/>
            </a:xfrm>
            <a:prstGeom prst="rect">
              <a:avLst/>
            </a:prstGeom>
            <a:solidFill>
              <a:schemeClr val="accent4"/>
            </a:solidFill>
            <a:ln w="3175" cap="flat" cmpd="sng" algn="ctr">
              <a:noFill/>
              <a:prstDash val="solid"/>
              <a:round/>
              <a:headEnd type="none" w="med" len="med"/>
              <a:tailEnd type="none" w="med" len="med"/>
            </a:ln>
            <a:effectLst/>
          </p:spPr>
          <p:txBody>
            <a:bodyPr rot="0" spcFirstLastPara="0" vertOverflow="overflow" horzOverflow="overflow" vert="horz" wrap="square" lIns="72000" tIns="36000" rIns="0" bIns="0" numCol="1" spcCol="0" rtlCol="0" fromWordArt="0" anchor="t" anchorCtr="0" forceAA="0" compatLnSpc="1">
              <a:prstTxWarp prst="textNoShape">
                <a:avLst/>
              </a:prstTxWarp>
              <a:noAutofit/>
            </a:bodyPr>
            <a:lstStyle/>
            <a:p>
              <a:pPr marL="357188" indent="-357188" defTabSz="914400" fontAlgn="base">
                <a:spcBef>
                  <a:spcPts val="300"/>
                </a:spcBef>
                <a:spcAft>
                  <a:spcPct val="0"/>
                </a:spcAft>
                <a:buFont typeface="Ericsson Hilda" panose="00000500000000000000" pitchFamily="2" charset="0"/>
                <a:buChar char="—"/>
              </a:pPr>
              <a:endParaRPr lang="en-US" sz="2000" dirty="0">
                <a:solidFill>
                  <a:schemeClr val="bg1"/>
                </a:solidFill>
                <a:latin typeface="+mj-lt"/>
              </a:endParaRPr>
            </a:p>
          </p:txBody>
        </p:sp>
        <p:graphicFrame>
          <p:nvGraphicFramePr>
            <p:cNvPr id="10" name="Chart 9">
              <a:extLst>
                <a:ext uri="{FF2B5EF4-FFF2-40B4-BE49-F238E27FC236}">
                  <a16:creationId xmlns:a16="http://schemas.microsoft.com/office/drawing/2014/main" id="{765FA73F-DFF4-47DE-BEED-54C689BA6A17}"/>
                </a:ext>
              </a:extLst>
            </p:cNvPr>
            <p:cNvGraphicFramePr/>
            <p:nvPr>
              <p:extLst>
                <p:ext uri="{D42A27DB-BD31-4B8C-83A1-F6EECF244321}">
                  <p14:modId xmlns:p14="http://schemas.microsoft.com/office/powerpoint/2010/main" val="1335108004"/>
                </p:ext>
              </p:extLst>
            </p:nvPr>
          </p:nvGraphicFramePr>
          <p:xfrm>
            <a:off x="11360157" y="3791398"/>
            <a:ext cx="4450748" cy="37029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9F30C1AD-31A5-4883-B3EA-776D430350D1}"/>
                </a:ext>
              </a:extLst>
            </p:cNvPr>
            <p:cNvGraphicFramePr/>
            <p:nvPr>
              <p:extLst>
                <p:ext uri="{D42A27DB-BD31-4B8C-83A1-F6EECF244321}">
                  <p14:modId xmlns:p14="http://schemas.microsoft.com/office/powerpoint/2010/main" val="257479011"/>
                </p:ext>
              </p:extLst>
            </p:nvPr>
          </p:nvGraphicFramePr>
          <p:xfrm>
            <a:off x="14526887" y="3699144"/>
            <a:ext cx="3766097" cy="36606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5DC3191D-5AA3-4343-BF6B-D6703BD280A3}"/>
                </a:ext>
              </a:extLst>
            </p:cNvPr>
            <p:cNvGraphicFramePr/>
            <p:nvPr>
              <p:extLst>
                <p:ext uri="{D42A27DB-BD31-4B8C-83A1-F6EECF244321}">
                  <p14:modId xmlns:p14="http://schemas.microsoft.com/office/powerpoint/2010/main" val="3955465997"/>
                </p:ext>
              </p:extLst>
            </p:nvPr>
          </p:nvGraphicFramePr>
          <p:xfrm>
            <a:off x="17579616" y="3688428"/>
            <a:ext cx="3514750" cy="39734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C764444C-AA5E-4FA1-B703-83FEC804A8E4}"/>
                </a:ext>
              </a:extLst>
            </p:cNvPr>
            <p:cNvGraphicFramePr/>
            <p:nvPr>
              <p:extLst>
                <p:ext uri="{D42A27DB-BD31-4B8C-83A1-F6EECF244321}">
                  <p14:modId xmlns:p14="http://schemas.microsoft.com/office/powerpoint/2010/main" val="493762826"/>
                </p:ext>
              </p:extLst>
            </p:nvPr>
          </p:nvGraphicFramePr>
          <p:xfrm>
            <a:off x="19681136" y="3581410"/>
            <a:ext cx="4359408" cy="3973491"/>
          </p:xfrm>
          <a:graphic>
            <a:graphicData uri="http://schemas.openxmlformats.org/drawingml/2006/chart">
              <c:chart xmlns:c="http://schemas.openxmlformats.org/drawingml/2006/chart" xmlns:r="http://schemas.openxmlformats.org/officeDocument/2006/relationships" r:id="rId6"/>
            </a:graphicData>
          </a:graphic>
        </p:graphicFrame>
        <p:sp>
          <p:nvSpPr>
            <p:cNvPr id="14" name="Content Placeholder 2">
              <a:extLst>
                <a:ext uri="{FF2B5EF4-FFF2-40B4-BE49-F238E27FC236}">
                  <a16:creationId xmlns:a16="http://schemas.microsoft.com/office/drawing/2014/main" id="{1E50FAA5-5F51-4242-9753-F2961FD37C8F}"/>
                </a:ext>
              </a:extLst>
            </p:cNvPr>
            <p:cNvSpPr txBox="1">
              <a:spLocks/>
            </p:cNvSpPr>
            <p:nvPr/>
          </p:nvSpPr>
          <p:spPr bwMode="auto">
            <a:xfrm>
              <a:off x="12058315" y="7287946"/>
              <a:ext cx="3052729" cy="493210"/>
            </a:xfrm>
            <a:prstGeom prst="rect">
              <a:avLst/>
            </a:prstGeom>
            <a:noFill/>
            <a:ln w="9525">
              <a:noFill/>
              <a:miter lim="800000"/>
              <a:headEnd/>
              <a:tailEnd/>
            </a:ln>
          </p:spPr>
          <p:txBody>
            <a:bodyPr vert="horz" wrap="square" lIns="72000" tIns="36000" rIns="0" bIns="0" numCol="1" anchor="t" anchorCtr="0" compatLnSpc="1">
              <a:prstTxWarp prst="textNoShape">
                <a:avLst/>
              </a:prstTxWarp>
            </a:bodyP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3716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indent="0" algn="ctr">
                <a:spcBef>
                  <a:spcPts val="0"/>
                </a:spcBef>
                <a:spcAft>
                  <a:spcPts val="1200"/>
                </a:spcAft>
                <a:buNone/>
              </a:pPr>
              <a:r>
                <a:rPr lang="en-GB" sz="1200" dirty="0">
                  <a:solidFill>
                    <a:schemeClr val="bg1"/>
                  </a:solidFill>
                  <a:latin typeface="+mj-lt"/>
                  <a:ea typeface="Open Sans Light" panose="020B0306030504020204" pitchFamily="34" charset="0"/>
                  <a:cs typeface="Open Sans Light" panose="020B0306030504020204" pitchFamily="34" charset="0"/>
                </a:rPr>
                <a:t>Upper quartile</a:t>
              </a:r>
              <a:endParaRPr lang="en-US" sz="1200" dirty="0">
                <a:solidFill>
                  <a:schemeClr val="bg1"/>
                </a:solidFill>
                <a:latin typeface="+mj-lt"/>
                <a:ea typeface="Open Sans Light" panose="020B0306030504020204" pitchFamily="34" charset="0"/>
                <a:cs typeface="Open Sans Light" panose="020B0306030504020204" pitchFamily="34" charset="0"/>
              </a:endParaRPr>
            </a:p>
          </p:txBody>
        </p:sp>
        <p:sp>
          <p:nvSpPr>
            <p:cNvPr id="15" name="Content Placeholder 2">
              <a:extLst>
                <a:ext uri="{FF2B5EF4-FFF2-40B4-BE49-F238E27FC236}">
                  <a16:creationId xmlns:a16="http://schemas.microsoft.com/office/drawing/2014/main" id="{7D1435E6-A246-44C2-92EB-119977C14543}"/>
                </a:ext>
              </a:extLst>
            </p:cNvPr>
            <p:cNvSpPr txBox="1">
              <a:spLocks/>
            </p:cNvSpPr>
            <p:nvPr/>
          </p:nvSpPr>
          <p:spPr bwMode="auto">
            <a:xfrm>
              <a:off x="14827255" y="7299157"/>
              <a:ext cx="3085170" cy="452187"/>
            </a:xfrm>
            <a:prstGeom prst="rect">
              <a:avLst/>
            </a:prstGeom>
            <a:noFill/>
            <a:ln w="9525">
              <a:noFill/>
              <a:miter lim="800000"/>
              <a:headEnd/>
              <a:tailEnd/>
            </a:ln>
          </p:spPr>
          <p:txBody>
            <a:bodyPr vert="horz" wrap="square" lIns="72000" tIns="36000" rIns="0" bIns="0" numCol="1" anchor="t" anchorCtr="0" compatLnSpc="1">
              <a:prstTxWarp prst="textNoShape">
                <a:avLst/>
              </a:prstTxWarp>
            </a:bodyP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3716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indent="0" algn="ctr">
                <a:spcBef>
                  <a:spcPts val="0"/>
                </a:spcBef>
                <a:spcAft>
                  <a:spcPts val="1200"/>
                </a:spcAft>
                <a:buNone/>
              </a:pPr>
              <a:r>
                <a:rPr lang="en-GB" sz="1200" dirty="0">
                  <a:solidFill>
                    <a:schemeClr val="bg1"/>
                  </a:solidFill>
                  <a:latin typeface="+mj-lt"/>
                  <a:ea typeface="Open Sans Light" panose="020B0306030504020204" pitchFamily="34" charset="0"/>
                  <a:cs typeface="Open Sans Light" panose="020B0306030504020204" pitchFamily="34" charset="0"/>
                </a:rPr>
                <a:t>Upper middle </a:t>
              </a:r>
              <a:br>
                <a:rPr lang="en-GB" sz="1200" dirty="0">
                  <a:solidFill>
                    <a:schemeClr val="bg1"/>
                  </a:solidFill>
                  <a:latin typeface="+mj-lt"/>
                  <a:ea typeface="Open Sans Light" panose="020B0306030504020204" pitchFamily="34" charset="0"/>
                  <a:cs typeface="Open Sans Light" panose="020B0306030504020204" pitchFamily="34" charset="0"/>
                </a:rPr>
              </a:br>
              <a:r>
                <a:rPr lang="en-GB" sz="1200" dirty="0">
                  <a:solidFill>
                    <a:schemeClr val="bg1"/>
                  </a:solidFill>
                  <a:latin typeface="+mj-lt"/>
                  <a:ea typeface="Open Sans Light" panose="020B0306030504020204" pitchFamily="34" charset="0"/>
                  <a:cs typeface="Open Sans Light" panose="020B0306030504020204" pitchFamily="34" charset="0"/>
                </a:rPr>
                <a:t>quartile</a:t>
              </a:r>
              <a:endParaRPr lang="en-US" sz="1200" dirty="0">
                <a:solidFill>
                  <a:schemeClr val="bg1"/>
                </a:solidFill>
                <a:latin typeface="+mj-lt"/>
                <a:ea typeface="Open Sans Light" panose="020B0306030504020204" pitchFamily="34" charset="0"/>
                <a:cs typeface="Open Sans Light" panose="020B0306030504020204" pitchFamily="34" charset="0"/>
              </a:endParaRPr>
            </a:p>
          </p:txBody>
        </p:sp>
        <p:sp>
          <p:nvSpPr>
            <p:cNvPr id="16" name="Content Placeholder 2">
              <a:extLst>
                <a:ext uri="{FF2B5EF4-FFF2-40B4-BE49-F238E27FC236}">
                  <a16:creationId xmlns:a16="http://schemas.microsoft.com/office/drawing/2014/main" id="{F0653B17-07EC-4B42-8072-B01B0F06ADAF}"/>
                </a:ext>
              </a:extLst>
            </p:cNvPr>
            <p:cNvSpPr txBox="1">
              <a:spLocks/>
            </p:cNvSpPr>
            <p:nvPr/>
          </p:nvSpPr>
          <p:spPr bwMode="auto">
            <a:xfrm>
              <a:off x="17664614" y="7262165"/>
              <a:ext cx="3085170" cy="452187"/>
            </a:xfrm>
            <a:prstGeom prst="rect">
              <a:avLst/>
            </a:prstGeom>
            <a:noFill/>
            <a:ln w="9525">
              <a:noFill/>
              <a:miter lim="800000"/>
              <a:headEnd/>
              <a:tailEnd/>
            </a:ln>
          </p:spPr>
          <p:txBody>
            <a:bodyPr vert="horz" wrap="square" lIns="72000" tIns="36000" rIns="0" bIns="0" numCol="1" anchor="t" anchorCtr="0" compatLnSpc="1">
              <a:prstTxWarp prst="textNoShape">
                <a:avLst/>
              </a:prstTxWarp>
            </a:bodyP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3716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indent="0" algn="ctr">
                <a:spcBef>
                  <a:spcPts val="0"/>
                </a:spcBef>
                <a:spcAft>
                  <a:spcPts val="1200"/>
                </a:spcAft>
                <a:buNone/>
              </a:pPr>
              <a:r>
                <a:rPr lang="en-GB" sz="1200" dirty="0">
                  <a:solidFill>
                    <a:schemeClr val="bg1"/>
                  </a:solidFill>
                  <a:latin typeface="+mj-lt"/>
                  <a:ea typeface="Open Sans Light" panose="020B0306030504020204" pitchFamily="34" charset="0"/>
                  <a:cs typeface="Open Sans Light" panose="020B0306030504020204" pitchFamily="34" charset="0"/>
                </a:rPr>
                <a:t>Lower middle </a:t>
              </a:r>
              <a:br>
                <a:rPr lang="en-GB" sz="1200" dirty="0">
                  <a:solidFill>
                    <a:schemeClr val="bg1"/>
                  </a:solidFill>
                  <a:latin typeface="+mj-lt"/>
                  <a:ea typeface="Open Sans Light" panose="020B0306030504020204" pitchFamily="34" charset="0"/>
                  <a:cs typeface="Open Sans Light" panose="020B0306030504020204" pitchFamily="34" charset="0"/>
                </a:rPr>
              </a:br>
              <a:r>
                <a:rPr lang="en-GB" sz="1200" dirty="0">
                  <a:solidFill>
                    <a:schemeClr val="bg1"/>
                  </a:solidFill>
                  <a:latin typeface="+mj-lt"/>
                  <a:ea typeface="Open Sans Light" panose="020B0306030504020204" pitchFamily="34" charset="0"/>
                  <a:cs typeface="Open Sans Light" panose="020B0306030504020204" pitchFamily="34" charset="0"/>
                </a:rPr>
                <a:t>quartile</a:t>
              </a:r>
              <a:endParaRPr lang="en-US" sz="1200" dirty="0">
                <a:solidFill>
                  <a:schemeClr val="bg1"/>
                </a:solidFill>
                <a:latin typeface="+mj-lt"/>
                <a:ea typeface="Open Sans Light" panose="020B0306030504020204" pitchFamily="34" charset="0"/>
                <a:cs typeface="Open Sans Light" panose="020B0306030504020204" pitchFamily="34" charset="0"/>
              </a:endParaRPr>
            </a:p>
          </p:txBody>
        </p:sp>
        <p:sp>
          <p:nvSpPr>
            <p:cNvPr id="17" name="Content Placeholder 2">
              <a:extLst>
                <a:ext uri="{FF2B5EF4-FFF2-40B4-BE49-F238E27FC236}">
                  <a16:creationId xmlns:a16="http://schemas.microsoft.com/office/drawing/2014/main" id="{FED9C96E-E5E2-4192-AFD7-3CEF9C701D29}"/>
                </a:ext>
              </a:extLst>
            </p:cNvPr>
            <p:cNvSpPr txBox="1">
              <a:spLocks/>
            </p:cNvSpPr>
            <p:nvPr/>
          </p:nvSpPr>
          <p:spPr bwMode="auto">
            <a:xfrm>
              <a:off x="20274447" y="7042203"/>
              <a:ext cx="3085170" cy="452187"/>
            </a:xfrm>
            <a:prstGeom prst="rect">
              <a:avLst/>
            </a:prstGeom>
            <a:noFill/>
            <a:ln w="9525">
              <a:noFill/>
              <a:miter lim="800000"/>
              <a:headEnd/>
              <a:tailEnd/>
            </a:ln>
          </p:spPr>
          <p:txBody>
            <a:bodyPr vert="horz" wrap="square" lIns="72000" tIns="36000" rIns="0" bIns="0" numCol="1" anchor="t" anchorCtr="0" compatLnSpc="1">
              <a:prstTxWarp prst="textNoShape">
                <a:avLst/>
              </a:prstTxWarp>
            </a:bodyP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3716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indent="0" algn="ctr">
                <a:spcBef>
                  <a:spcPts val="0"/>
                </a:spcBef>
                <a:spcAft>
                  <a:spcPts val="1200"/>
                </a:spcAft>
                <a:buNone/>
              </a:pPr>
              <a:r>
                <a:rPr lang="en-GB" sz="1200" dirty="0">
                  <a:solidFill>
                    <a:schemeClr val="bg1"/>
                  </a:solidFill>
                  <a:latin typeface="+mj-lt"/>
                  <a:ea typeface="Open Sans Light" panose="020B0306030504020204" pitchFamily="34" charset="0"/>
                  <a:cs typeface="Open Sans Light" panose="020B0306030504020204" pitchFamily="34" charset="0"/>
                </a:rPr>
                <a:t>Lower quartile</a:t>
              </a:r>
              <a:endParaRPr lang="en-US" sz="1200" dirty="0">
                <a:solidFill>
                  <a:schemeClr val="bg1"/>
                </a:solidFill>
                <a:latin typeface="+mj-lt"/>
                <a:ea typeface="Open Sans Light" panose="020B0306030504020204" pitchFamily="34" charset="0"/>
                <a:cs typeface="Open Sans Light" panose="020B0306030504020204" pitchFamily="34" charset="0"/>
              </a:endParaRPr>
            </a:p>
          </p:txBody>
        </p:sp>
        <p:sp>
          <p:nvSpPr>
            <p:cNvPr id="18" name="Rectangle 17">
              <a:extLst>
                <a:ext uri="{FF2B5EF4-FFF2-40B4-BE49-F238E27FC236}">
                  <a16:creationId xmlns:a16="http://schemas.microsoft.com/office/drawing/2014/main" id="{C4EE8F9F-8169-487C-95B5-5D1B63F62317}"/>
                </a:ext>
              </a:extLst>
            </p:cNvPr>
            <p:cNvSpPr/>
            <p:nvPr/>
          </p:nvSpPr>
          <p:spPr bwMode="auto">
            <a:xfrm>
              <a:off x="9586681" y="7703059"/>
              <a:ext cx="365125" cy="365124"/>
            </a:xfrm>
            <a:prstGeom prst="rect">
              <a:avLst/>
            </a:prstGeom>
            <a:solidFill>
              <a:schemeClr val="bg1"/>
            </a:solidFill>
            <a:ln w="3175"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72000" tIns="36000" rIns="0" bIns="0" numCol="1" spcCol="0" rtlCol="0" fromWordArt="0" anchor="t" anchorCtr="0" forceAA="0" compatLnSpc="1">
              <a:prstTxWarp prst="textNoShape">
                <a:avLst/>
              </a:prstTxWarp>
              <a:noAutofit/>
            </a:bodyPr>
            <a:lstStyle/>
            <a:p>
              <a:pPr marL="357188" indent="-357188" defTabSz="914400" fontAlgn="base">
                <a:spcBef>
                  <a:spcPts val="300"/>
                </a:spcBef>
                <a:spcAft>
                  <a:spcPct val="0"/>
                </a:spcAft>
                <a:buFont typeface="Ericsson Hilda" panose="00000500000000000000" pitchFamily="2" charset="0"/>
                <a:buChar char="—"/>
              </a:pPr>
              <a:endParaRPr lang="en-US" sz="2000" dirty="0">
                <a:solidFill>
                  <a:schemeClr val="bg1"/>
                </a:solidFill>
                <a:latin typeface="+mj-lt"/>
              </a:endParaRPr>
            </a:p>
          </p:txBody>
        </p:sp>
        <p:sp>
          <p:nvSpPr>
            <p:cNvPr id="19" name="Rectangle 18">
              <a:extLst>
                <a:ext uri="{FF2B5EF4-FFF2-40B4-BE49-F238E27FC236}">
                  <a16:creationId xmlns:a16="http://schemas.microsoft.com/office/drawing/2014/main" id="{AA8158CC-7CAC-453F-A81C-9B110B971767}"/>
                </a:ext>
              </a:extLst>
            </p:cNvPr>
            <p:cNvSpPr/>
            <p:nvPr/>
          </p:nvSpPr>
          <p:spPr bwMode="auto">
            <a:xfrm>
              <a:off x="9571824" y="6964194"/>
              <a:ext cx="395775" cy="365124"/>
            </a:xfrm>
            <a:prstGeom prst="rect">
              <a:avLst/>
            </a:prstGeom>
            <a:solidFill>
              <a:srgbClr val="C00000">
                <a:alpha val="50000"/>
              </a:srgbClr>
            </a:solidFill>
            <a:ln w="3175" cap="flat" cmpd="sng" algn="ctr">
              <a:noFill/>
              <a:prstDash val="solid"/>
              <a:round/>
              <a:headEnd type="none" w="med" len="med"/>
              <a:tailEnd type="none" w="med" len="med"/>
            </a:ln>
            <a:effectLst/>
          </p:spPr>
          <p:txBody>
            <a:bodyPr rot="0" spcFirstLastPara="0" vertOverflow="overflow" horzOverflow="overflow" vert="horz" wrap="square" lIns="72000" tIns="36000" rIns="0" bIns="0" numCol="1" spcCol="0" rtlCol="0" fromWordArt="0" anchor="t" anchorCtr="0" forceAA="0" compatLnSpc="1">
              <a:prstTxWarp prst="textNoShape">
                <a:avLst/>
              </a:prstTxWarp>
              <a:noAutofit/>
            </a:bodyPr>
            <a:lstStyle/>
            <a:p>
              <a:pPr marL="357188" indent="-357188" defTabSz="914400" fontAlgn="base">
                <a:spcBef>
                  <a:spcPts val="300"/>
                </a:spcBef>
                <a:spcAft>
                  <a:spcPct val="0"/>
                </a:spcAft>
                <a:buFont typeface="Ericsson Hilda" panose="00000500000000000000" pitchFamily="2" charset="0"/>
                <a:buChar char="—"/>
              </a:pPr>
              <a:endParaRPr lang="en-US" sz="2000" dirty="0">
                <a:solidFill>
                  <a:schemeClr val="bg1"/>
                </a:solidFill>
                <a:latin typeface="+mj-lt"/>
              </a:endParaRPr>
            </a:p>
          </p:txBody>
        </p:sp>
        <p:sp>
          <p:nvSpPr>
            <p:cNvPr id="20" name="Content Placeholder 2">
              <a:extLst>
                <a:ext uri="{FF2B5EF4-FFF2-40B4-BE49-F238E27FC236}">
                  <a16:creationId xmlns:a16="http://schemas.microsoft.com/office/drawing/2014/main" id="{05A1D7B8-0A3F-42FF-A056-C0B041F7332E}"/>
                </a:ext>
              </a:extLst>
            </p:cNvPr>
            <p:cNvSpPr txBox="1">
              <a:spLocks/>
            </p:cNvSpPr>
            <p:nvPr/>
          </p:nvSpPr>
          <p:spPr bwMode="auto">
            <a:xfrm>
              <a:off x="10241980" y="6712882"/>
              <a:ext cx="1069338" cy="520064"/>
            </a:xfrm>
            <a:prstGeom prst="rect">
              <a:avLst/>
            </a:prstGeom>
            <a:noFill/>
            <a:ln w="9525">
              <a:noFill/>
              <a:miter lim="800000"/>
              <a:headEnd/>
              <a:tailEnd/>
            </a:ln>
          </p:spPr>
          <p:txBody>
            <a:bodyPr vert="horz" wrap="square" lIns="72000" tIns="36000" rIns="0" bIns="0" numCol="1" anchor="t" anchorCtr="0" compatLnSpc="1">
              <a:prstTxWarp prst="textNoShape">
                <a:avLst/>
              </a:prstTxWarp>
            </a:bodyP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3716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indent="0">
                <a:spcBef>
                  <a:spcPts val="0"/>
                </a:spcBef>
                <a:spcAft>
                  <a:spcPts val="1200"/>
                </a:spcAft>
                <a:buNone/>
              </a:pPr>
              <a:r>
                <a:rPr lang="en-GB" sz="1200" dirty="0">
                  <a:latin typeface="+mj-lt"/>
                </a:rPr>
                <a:t>Male</a:t>
              </a:r>
              <a:endParaRPr lang="en-US" sz="1200" dirty="0">
                <a:latin typeface="+mj-lt"/>
              </a:endParaRPr>
            </a:p>
          </p:txBody>
        </p:sp>
        <p:sp>
          <p:nvSpPr>
            <p:cNvPr id="21" name="Content Placeholder 2">
              <a:extLst>
                <a:ext uri="{FF2B5EF4-FFF2-40B4-BE49-F238E27FC236}">
                  <a16:creationId xmlns:a16="http://schemas.microsoft.com/office/drawing/2014/main" id="{FECAB425-7F95-46BE-BE7A-06E1C7FAB2AA}"/>
                </a:ext>
              </a:extLst>
            </p:cNvPr>
            <p:cNvSpPr txBox="1">
              <a:spLocks/>
            </p:cNvSpPr>
            <p:nvPr/>
          </p:nvSpPr>
          <p:spPr bwMode="auto">
            <a:xfrm>
              <a:off x="10241980" y="7454321"/>
              <a:ext cx="1626236" cy="520064"/>
            </a:xfrm>
            <a:prstGeom prst="rect">
              <a:avLst/>
            </a:prstGeom>
            <a:noFill/>
            <a:ln w="9525">
              <a:noFill/>
              <a:miter lim="800000"/>
              <a:headEnd/>
              <a:tailEnd/>
            </a:ln>
          </p:spPr>
          <p:txBody>
            <a:bodyPr vert="horz" wrap="square" lIns="72000" tIns="36000" rIns="0" bIns="0" numCol="1" anchor="t" anchorCtr="0" compatLnSpc="1">
              <a:prstTxWarp prst="textNoShape">
                <a:avLst/>
              </a:prstTxWarp>
            </a:bodyP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3716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indent="0">
                <a:spcBef>
                  <a:spcPts val="0"/>
                </a:spcBef>
                <a:spcAft>
                  <a:spcPts val="1200"/>
                </a:spcAft>
                <a:buNone/>
              </a:pPr>
              <a:r>
                <a:rPr lang="en-GB" sz="1200" dirty="0">
                  <a:latin typeface="+mj-lt"/>
                </a:rPr>
                <a:t>Female</a:t>
              </a:r>
              <a:endParaRPr lang="en-US" sz="1200" dirty="0">
                <a:latin typeface="+mj-lt"/>
              </a:endParaRPr>
            </a:p>
          </p:txBody>
        </p:sp>
      </p:grpSp>
      <p:graphicFrame>
        <p:nvGraphicFramePr>
          <p:cNvPr id="22" name="Table 21">
            <a:extLst>
              <a:ext uri="{FF2B5EF4-FFF2-40B4-BE49-F238E27FC236}">
                <a16:creationId xmlns:a16="http://schemas.microsoft.com/office/drawing/2014/main" id="{83D3A63B-0D01-4C23-9602-D6FF7E9E6BEB}"/>
              </a:ext>
            </a:extLst>
          </p:cNvPr>
          <p:cNvGraphicFramePr>
            <a:graphicFrameLocks noGrp="1"/>
          </p:cNvGraphicFramePr>
          <p:nvPr>
            <p:extLst>
              <p:ext uri="{D42A27DB-BD31-4B8C-83A1-F6EECF244321}">
                <p14:modId xmlns:p14="http://schemas.microsoft.com/office/powerpoint/2010/main" val="3974038699"/>
              </p:ext>
            </p:extLst>
          </p:nvPr>
        </p:nvGraphicFramePr>
        <p:xfrm>
          <a:off x="770965" y="5202789"/>
          <a:ext cx="10109436" cy="1248414"/>
        </p:xfrm>
        <a:graphic>
          <a:graphicData uri="http://schemas.openxmlformats.org/drawingml/2006/table">
            <a:tbl>
              <a:tblPr firstRow="1" bandRow="1"/>
              <a:tblGrid>
                <a:gridCol w="1524000">
                  <a:extLst>
                    <a:ext uri="{9D8B030D-6E8A-4147-A177-3AD203B41FA5}">
                      <a16:colId xmlns:a16="http://schemas.microsoft.com/office/drawing/2014/main" val="1960167119"/>
                    </a:ext>
                  </a:extLst>
                </a:gridCol>
                <a:gridCol w="1368847">
                  <a:extLst>
                    <a:ext uri="{9D8B030D-6E8A-4147-A177-3AD203B41FA5}">
                      <a16:colId xmlns:a16="http://schemas.microsoft.com/office/drawing/2014/main" val="3940884249"/>
                    </a:ext>
                  </a:extLst>
                </a:gridCol>
                <a:gridCol w="1694330">
                  <a:extLst>
                    <a:ext uri="{9D8B030D-6E8A-4147-A177-3AD203B41FA5}">
                      <a16:colId xmlns:a16="http://schemas.microsoft.com/office/drawing/2014/main" val="4021101704"/>
                    </a:ext>
                  </a:extLst>
                </a:gridCol>
                <a:gridCol w="1705375">
                  <a:extLst>
                    <a:ext uri="{9D8B030D-6E8A-4147-A177-3AD203B41FA5}">
                      <a16:colId xmlns:a16="http://schemas.microsoft.com/office/drawing/2014/main" val="1866822308"/>
                    </a:ext>
                  </a:extLst>
                </a:gridCol>
                <a:gridCol w="2020643">
                  <a:extLst>
                    <a:ext uri="{9D8B030D-6E8A-4147-A177-3AD203B41FA5}">
                      <a16:colId xmlns:a16="http://schemas.microsoft.com/office/drawing/2014/main" val="4211665721"/>
                    </a:ext>
                  </a:extLst>
                </a:gridCol>
                <a:gridCol w="1796241">
                  <a:extLst>
                    <a:ext uri="{9D8B030D-6E8A-4147-A177-3AD203B41FA5}">
                      <a16:colId xmlns:a16="http://schemas.microsoft.com/office/drawing/2014/main" val="2987876394"/>
                    </a:ext>
                  </a:extLst>
                </a:gridCol>
              </a:tblGrid>
              <a:tr h="416138">
                <a:tc>
                  <a:txBody>
                    <a:bodyPr/>
                    <a:lstStyle>
                      <a:lvl1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1pPr>
                      <a:lvl2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2pPr>
                      <a:lvl3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3pPr>
                      <a:lvl4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4pPr>
                      <a:lvl5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5pPr>
                      <a:lvl6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6pPr>
                      <a:lvl7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7pPr>
                      <a:lvl8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8pPr>
                      <a:lvl9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9pPr>
                    </a:lstStyle>
                    <a:p>
                      <a:pPr algn="l"/>
                      <a:r>
                        <a:rPr lang="en-GB" sz="23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12.5 %</a:t>
                      </a:r>
                    </a:p>
                  </a:txBody>
                  <a:tcPr marL="45720" marR="45720" marT="22860" marB="2286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1pPr>
                      <a:lvl2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2pPr>
                      <a:lvl3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3pPr>
                      <a:lvl4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4pPr>
                      <a:lvl5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5pPr>
                      <a:lvl6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6pPr>
                      <a:lvl7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7pPr>
                      <a:lvl8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8pPr>
                      <a:lvl9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9pPr>
                    </a:lstStyle>
                    <a:p>
                      <a:pPr algn="ctr"/>
                      <a:r>
                        <a:rPr lang="en-GB" sz="23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15.7%</a:t>
                      </a:r>
                    </a:p>
                  </a:txBody>
                  <a:tcPr marL="45720" marR="45720" marT="22860" marB="2286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1pPr>
                      <a:lvl2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2pPr>
                      <a:lvl3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3pPr>
                      <a:lvl4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4pPr>
                      <a:lvl5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5pPr>
                      <a:lvl6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6pPr>
                      <a:lvl7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7pPr>
                      <a:lvl8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8pPr>
                      <a:lvl9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9pPr>
                    </a:lstStyle>
                    <a:p>
                      <a:pPr algn="ctr"/>
                      <a:r>
                        <a:rPr lang="en-GB" sz="23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-22.2%</a:t>
                      </a:r>
                    </a:p>
                  </a:txBody>
                  <a:tcPr marL="45720" marR="45720" marT="22860" marB="2286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1pPr>
                      <a:lvl2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2pPr>
                      <a:lvl3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3pPr>
                      <a:lvl4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4pPr>
                      <a:lvl5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5pPr>
                      <a:lvl6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6pPr>
                      <a:lvl7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7pPr>
                      <a:lvl8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8pPr>
                      <a:lvl9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9pPr>
                    </a:lstStyle>
                    <a:p>
                      <a:pPr algn="ctr"/>
                      <a:r>
                        <a:rPr lang="en-GB" sz="23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7.9%</a:t>
                      </a:r>
                    </a:p>
                  </a:txBody>
                  <a:tcPr marL="45720" marR="45720" marT="22860" marB="2286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1pPr>
                      <a:lvl2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2pPr>
                      <a:lvl3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3pPr>
                      <a:lvl4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4pPr>
                      <a:lvl5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5pPr>
                      <a:lvl6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6pPr>
                      <a:lvl7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7pPr>
                      <a:lvl8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8pPr>
                      <a:lvl9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9pPr>
                    </a:lstStyle>
                    <a:p>
                      <a:pPr algn="ctr"/>
                      <a:r>
                        <a:rPr lang="en-GB" sz="23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32.7%</a:t>
                      </a:r>
                    </a:p>
                  </a:txBody>
                  <a:tcPr marL="45720" marR="45720" marT="22860" marB="2286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1pPr>
                      <a:lvl2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2pPr>
                      <a:lvl3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3pPr>
                      <a:lvl4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4pPr>
                      <a:lvl5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5pPr>
                      <a:lvl6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6pPr>
                      <a:lvl7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7pPr>
                      <a:lvl8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8pPr>
                      <a:lvl9pPr marL="0" marR="0" indent="0" algn="ctr" defTabSz="825499" rtl="0" latinLnBrk="0">
                        <a:lnSpc>
                          <a:spcPct val="100000"/>
                        </a:lnSpc>
                        <a:spcBef>
                          <a:spcPts val="0"/>
                        </a:spcBef>
                        <a:spcAft>
                          <a:spcPts val="0"/>
                        </a:spcAft>
                        <a:buClrTx/>
                        <a:buSzTx/>
                        <a:buFontTx/>
                        <a:buNone/>
                        <a:tabLst/>
                        <a:defRPr sz="2300" b="1" i="0" u="none" strike="noStrike" cap="none" spc="0" baseline="0">
                          <a:ln>
                            <a:noFill/>
                          </a:ln>
                          <a:solidFill>
                            <a:schemeClr val="lt1"/>
                          </a:solidFill>
                          <a:uFillTx/>
                          <a:latin typeface="Ericsson Hilda"/>
                          <a:sym typeface="Helvetica Light"/>
                        </a:defRPr>
                      </a:lvl9pPr>
                    </a:lstStyle>
                    <a:p>
                      <a:pPr algn="ctr"/>
                      <a:r>
                        <a:rPr lang="en-GB" sz="23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21.3%</a:t>
                      </a:r>
                    </a:p>
                  </a:txBody>
                  <a:tcPr marL="45720" marR="45720" marT="22860" marB="2286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3492004"/>
                  </a:ext>
                </a:extLst>
              </a:tr>
              <a:tr h="237793">
                <a:tc>
                  <a:txBody>
                    <a:bodyPr/>
                    <a:lstStyle>
                      <a:lvl1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1pPr>
                      <a:lvl2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2pPr>
                      <a:lvl3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3pPr>
                      <a:lvl4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4pPr>
                      <a:lvl5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5pPr>
                      <a:lvl6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6pPr>
                      <a:lvl7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7pPr>
                      <a:lvl8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8pPr>
                      <a:lvl9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(15.5%) </a:t>
                      </a:r>
                    </a:p>
                  </a:txBody>
                  <a:tcPr marL="45720" marR="45720" marT="22860" marB="2286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1pPr>
                      <a:lvl2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2pPr>
                      <a:lvl3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3pPr>
                      <a:lvl4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4pPr>
                      <a:lvl5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5pPr>
                      <a:lvl6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6pPr>
                      <a:lvl7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7pPr>
                      <a:lvl8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8pPr>
                      <a:lvl9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(18.2%) </a:t>
                      </a:r>
                    </a:p>
                  </a:txBody>
                  <a:tcPr marL="45720" marR="45720" marT="22860" marB="2286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1pPr>
                      <a:lvl2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2pPr>
                      <a:lvl3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3pPr>
                      <a:lvl4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4pPr>
                      <a:lvl5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5pPr>
                      <a:lvl6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6pPr>
                      <a:lvl7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7pPr>
                      <a:lvl8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8pPr>
                      <a:lvl9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(26.0%) </a:t>
                      </a:r>
                    </a:p>
                  </a:txBody>
                  <a:tcPr marL="45720" marR="45720" marT="22860" marB="2286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1pPr>
                      <a:lvl2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2pPr>
                      <a:lvl3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3pPr>
                      <a:lvl4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4pPr>
                      <a:lvl5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5pPr>
                      <a:lvl6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6pPr>
                      <a:lvl7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7pPr>
                      <a:lvl8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8pPr>
                      <a:lvl9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(46.4%) </a:t>
                      </a:r>
                    </a:p>
                  </a:txBody>
                  <a:tcPr marL="45720" marR="45720" marT="22860" marB="2286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1pPr>
                      <a:lvl2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2pPr>
                      <a:lvl3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3pPr>
                      <a:lvl4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4pPr>
                      <a:lvl5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5pPr>
                      <a:lvl6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6pPr>
                      <a:lvl7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7pPr>
                      <a:lvl8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8pPr>
                      <a:lvl9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(16.3%) </a:t>
                      </a:r>
                    </a:p>
                  </a:txBody>
                  <a:tcPr marL="45720" marR="45720" marT="22860" marB="2286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1pPr>
                      <a:lvl2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2pPr>
                      <a:lvl3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3pPr>
                      <a:lvl4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4pPr>
                      <a:lvl5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5pPr>
                      <a:lvl6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6pPr>
                      <a:lvl7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7pPr>
                      <a:lvl8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8pPr>
                      <a:lvl9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(14.2%) </a:t>
                      </a:r>
                    </a:p>
                  </a:txBody>
                  <a:tcPr marL="45720" marR="45720" marT="22860" marB="2286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767221"/>
                  </a:ext>
                </a:extLst>
              </a:tr>
              <a:tr h="594483">
                <a:tc>
                  <a:txBody>
                    <a:bodyPr/>
                    <a:lstStyle>
                      <a:lvl1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1pPr>
                      <a:lvl2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2pPr>
                      <a:lvl3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3pPr>
                      <a:lvl4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4pPr>
                      <a:lvl5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5pPr>
                      <a:lvl6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6pPr>
                      <a:lvl7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7pPr>
                      <a:lvl8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8pPr>
                      <a:lvl9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Gender pay gap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mean </a:t>
                      </a:r>
                    </a:p>
                  </a:txBody>
                  <a:tcPr marL="45720" marR="45720" marT="22860" marB="2286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1pPr>
                      <a:lvl2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2pPr>
                      <a:lvl3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3pPr>
                      <a:lvl4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4pPr>
                      <a:lvl5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5pPr>
                      <a:lvl6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6pPr>
                      <a:lvl7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7pPr>
                      <a:lvl8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8pPr>
                      <a:lvl9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Gender pay gap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median </a:t>
                      </a:r>
                    </a:p>
                  </a:txBody>
                  <a:tcPr marL="45720" marR="45720" marT="22860" marB="2286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1pPr>
                      <a:lvl2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2pPr>
                      <a:lvl3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3pPr>
                      <a:lvl4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4pPr>
                      <a:lvl5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5pPr>
                      <a:lvl6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6pPr>
                      <a:lvl7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7pPr>
                      <a:lvl8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8pPr>
                      <a:lvl9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Bonus pay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gap mean</a:t>
                      </a:r>
                    </a:p>
                  </a:txBody>
                  <a:tcPr marL="45720" marR="45720" marT="22860" marB="2286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1pPr>
                      <a:lvl2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2pPr>
                      <a:lvl3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3pPr>
                      <a:lvl4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4pPr>
                      <a:lvl5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5pPr>
                      <a:lvl6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6pPr>
                      <a:lvl7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7pPr>
                      <a:lvl8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8pPr>
                      <a:lvl9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Bonus pay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gap median</a:t>
                      </a:r>
                    </a:p>
                  </a:txBody>
                  <a:tcPr marL="45720" marR="45720" marT="22860" marB="2286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1pPr>
                      <a:lvl2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2pPr>
                      <a:lvl3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3pPr>
                      <a:lvl4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4pPr>
                      <a:lvl5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5pPr>
                      <a:lvl6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6pPr>
                      <a:lvl7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7pPr>
                      <a:lvl8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8pPr>
                      <a:lvl9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receiving bonus</a:t>
                      </a:r>
                    </a:p>
                  </a:txBody>
                  <a:tcPr marL="45720" marR="45720" marT="22860" marB="2286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1pPr>
                      <a:lvl2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2pPr>
                      <a:lvl3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3pPr>
                      <a:lvl4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4pPr>
                      <a:lvl5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5pPr>
                      <a:lvl6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6pPr>
                      <a:lvl7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7pPr>
                      <a:lvl8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8pPr>
                      <a:lvl9pPr marL="0" marR="0" indent="0" algn="ctr" defTabSz="825499" rtl="0" latinLnBrk="0">
                        <a:lnSpc>
                          <a:spcPct val="100000"/>
                        </a:lnSpc>
                        <a:spcBef>
                          <a:spcPts val="0"/>
                        </a:spcBef>
                        <a:spcAft>
                          <a:spcPts val="0"/>
                        </a:spcAft>
                        <a:buClrTx/>
                        <a:buSzTx/>
                        <a:buFontTx/>
                        <a:buNone/>
                        <a:tabLst/>
                        <a:defRPr sz="2300" b="0" i="0" u="none" strike="noStrike" cap="none" spc="0" baseline="0">
                          <a:ln>
                            <a:noFill/>
                          </a:ln>
                          <a:solidFill>
                            <a:schemeClr val="dk1"/>
                          </a:solidFill>
                          <a:uFillTx/>
                          <a:latin typeface="Ericsson Hilda"/>
                          <a:sym typeface="Helvetica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Females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receiving bonus</a:t>
                      </a:r>
                    </a:p>
                  </a:txBody>
                  <a:tcPr marL="45720" marR="45720" marT="22860" marB="2286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4254350"/>
                  </a:ext>
                </a:extLst>
              </a:tr>
            </a:tbl>
          </a:graphicData>
        </a:graphic>
      </p:graphicFrame>
      <p:sp>
        <p:nvSpPr>
          <p:cNvPr id="23" name="Rectangle 22">
            <a:extLst>
              <a:ext uri="{FF2B5EF4-FFF2-40B4-BE49-F238E27FC236}">
                <a16:creationId xmlns:a16="http://schemas.microsoft.com/office/drawing/2014/main" id="{70580709-203C-4DF9-8028-5E83B6992FA8}"/>
              </a:ext>
            </a:extLst>
          </p:cNvPr>
          <p:cNvSpPr/>
          <p:nvPr/>
        </p:nvSpPr>
        <p:spPr>
          <a:xfrm>
            <a:off x="557277" y="4844387"/>
            <a:ext cx="1535642" cy="246221"/>
          </a:xfrm>
          <a:prstGeom prst="rect">
            <a:avLst/>
          </a:prstGeom>
        </p:spPr>
        <p:txBody>
          <a:bodyPr wrap="square">
            <a:spAutoFit/>
          </a:bodyPr>
          <a:lstStyle/>
          <a:p>
            <a:r>
              <a:rPr lang="en-US" sz="1000" b="1" dirty="0">
                <a:solidFill>
                  <a:srgbClr val="FFFFFF"/>
                </a:solidFill>
                <a:latin typeface="+mj-lt"/>
                <a:ea typeface="Open Sans Light" panose="020B0306030504020204" pitchFamily="34" charset="0"/>
                <a:cs typeface="Open Sans Light" panose="020B0306030504020204" pitchFamily="34" charset="0"/>
              </a:rPr>
              <a:t>2022  Gender Pay Gap</a:t>
            </a:r>
          </a:p>
        </p:txBody>
      </p:sp>
      <p:sp>
        <p:nvSpPr>
          <p:cNvPr id="24" name="Rectangle 23">
            <a:extLst>
              <a:ext uri="{FF2B5EF4-FFF2-40B4-BE49-F238E27FC236}">
                <a16:creationId xmlns:a16="http://schemas.microsoft.com/office/drawing/2014/main" id="{3907A7F3-F1EF-46F1-B077-435C0BEEC9B5}"/>
              </a:ext>
            </a:extLst>
          </p:cNvPr>
          <p:cNvSpPr/>
          <p:nvPr/>
        </p:nvSpPr>
        <p:spPr>
          <a:xfrm>
            <a:off x="557276" y="6521393"/>
            <a:ext cx="2212818" cy="207749"/>
          </a:xfrm>
          <a:prstGeom prst="rect">
            <a:avLst/>
          </a:prstGeom>
        </p:spPr>
        <p:txBody>
          <a:bodyPr wrap="square">
            <a:spAutoFit/>
          </a:bodyPr>
          <a:lstStyle/>
          <a:p>
            <a:pPr algn="l"/>
            <a:r>
              <a:rPr lang="en-US" sz="750" dirty="0">
                <a:solidFill>
                  <a:schemeClr val="bg1"/>
                </a:solidFill>
                <a:latin typeface="+mj-lt"/>
              </a:rPr>
              <a:t>(2021 Gender Pay Gap shown in brackets)</a:t>
            </a:r>
          </a:p>
        </p:txBody>
      </p:sp>
    </p:spTree>
    <p:extLst>
      <p:ext uri="{BB962C8B-B14F-4D97-AF65-F5344CB8AC3E}">
        <p14:creationId xmlns:p14="http://schemas.microsoft.com/office/powerpoint/2010/main" val="374500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91FA17-34DE-448C-B9B7-02B4244777CB}"/>
              </a:ext>
            </a:extLst>
          </p:cNvPr>
          <p:cNvSpPr>
            <a:spLocks noGrp="1"/>
          </p:cNvSpPr>
          <p:nvPr>
            <p:ph type="title"/>
          </p:nvPr>
        </p:nvSpPr>
        <p:spPr>
          <a:xfrm>
            <a:off x="360000" y="151339"/>
            <a:ext cx="11436837" cy="875675"/>
          </a:xfrm>
        </p:spPr>
        <p:txBody>
          <a:bodyPr/>
          <a:lstStyle/>
          <a:p>
            <a:r>
              <a:rPr lang="sv-SE" dirty="0"/>
              <a:t>COMMITTED TO CLOSING THE PAY GAP</a:t>
            </a:r>
            <a:endParaRPr lang="en-US" dirty="0"/>
          </a:p>
        </p:txBody>
      </p:sp>
      <p:sp>
        <p:nvSpPr>
          <p:cNvPr id="8" name="Content Placeholder 2">
            <a:extLst>
              <a:ext uri="{FF2B5EF4-FFF2-40B4-BE49-F238E27FC236}">
                <a16:creationId xmlns:a16="http://schemas.microsoft.com/office/drawing/2014/main" id="{D19DDE03-E47F-49BE-A05E-1D11303F2016}"/>
              </a:ext>
            </a:extLst>
          </p:cNvPr>
          <p:cNvSpPr txBox="1">
            <a:spLocks/>
          </p:cNvSpPr>
          <p:nvPr/>
        </p:nvSpPr>
        <p:spPr>
          <a:xfrm>
            <a:off x="360000" y="1100587"/>
            <a:ext cx="2151167" cy="4390342"/>
          </a:xfrm>
          <a:prstGeom prst="rect">
            <a:avLst/>
          </a:prstGeom>
        </p:spPr>
        <p:txBody>
          <a:bodyPr/>
          <a:lstStyle>
            <a:lvl1pPr marL="634999" marR="0" indent="-634999" algn="l" defTabSz="825499" rtl="0" latinLnBrk="0">
              <a:lnSpc>
                <a:spcPct val="100000"/>
              </a:lnSpc>
              <a:spcBef>
                <a:spcPts val="5900"/>
              </a:spcBef>
              <a:spcAft>
                <a:spcPts val="0"/>
              </a:spcAft>
              <a:buClrTx/>
              <a:buSzPct val="75000"/>
              <a:buFontTx/>
              <a:buChar char="•"/>
              <a:tabLst/>
              <a:defRPr sz="5100" b="0" i="0" u="none" strike="noStrike" cap="none" spc="0" baseline="0">
                <a:ln>
                  <a:noFill/>
                </a:ln>
                <a:solidFill>
                  <a:srgbClr val="000000"/>
                </a:solidFill>
                <a:uFillTx/>
                <a:latin typeface="Helvetica Light"/>
                <a:ea typeface="Helvetica Light"/>
                <a:cs typeface="Helvetica Light"/>
                <a:sym typeface="Helvetica Light"/>
              </a:defRPr>
            </a:lvl1pPr>
            <a:lvl2pPr marL="1269999" marR="0" indent="-634999" algn="l" defTabSz="825499" rtl="0" latinLnBrk="0">
              <a:lnSpc>
                <a:spcPct val="100000"/>
              </a:lnSpc>
              <a:spcBef>
                <a:spcPts val="5900"/>
              </a:spcBef>
              <a:spcAft>
                <a:spcPts val="0"/>
              </a:spcAft>
              <a:buClrTx/>
              <a:buSzPct val="75000"/>
              <a:buFontTx/>
              <a:buChar char="•"/>
              <a:tabLst/>
              <a:defRPr sz="5100" b="0" i="0" u="none" strike="noStrike" cap="none" spc="0" baseline="0">
                <a:ln>
                  <a:noFill/>
                </a:ln>
                <a:solidFill>
                  <a:srgbClr val="000000"/>
                </a:solidFill>
                <a:uFillTx/>
                <a:latin typeface="Helvetica Light"/>
                <a:ea typeface="Helvetica Light"/>
                <a:cs typeface="Helvetica Light"/>
                <a:sym typeface="Helvetica Light"/>
              </a:defRPr>
            </a:lvl2pPr>
            <a:lvl3pPr marL="1904998" marR="0" indent="-634999" algn="l" defTabSz="825499" rtl="0" latinLnBrk="0">
              <a:lnSpc>
                <a:spcPct val="100000"/>
              </a:lnSpc>
              <a:spcBef>
                <a:spcPts val="5900"/>
              </a:spcBef>
              <a:spcAft>
                <a:spcPts val="0"/>
              </a:spcAft>
              <a:buClrTx/>
              <a:buSzPct val="75000"/>
              <a:buFontTx/>
              <a:buChar char="•"/>
              <a:tabLst/>
              <a:defRPr sz="5100" b="0" i="0" u="none" strike="noStrike" cap="none" spc="0" baseline="0">
                <a:ln>
                  <a:noFill/>
                </a:ln>
                <a:solidFill>
                  <a:srgbClr val="000000"/>
                </a:solidFill>
                <a:uFillTx/>
                <a:latin typeface="Helvetica Light"/>
                <a:ea typeface="Helvetica Light"/>
                <a:cs typeface="Helvetica Light"/>
                <a:sym typeface="Helvetica Light"/>
              </a:defRPr>
            </a:lvl3pPr>
            <a:lvl4pPr marL="2539997" marR="0" indent="-634999" algn="l" defTabSz="825499" rtl="0" latinLnBrk="0">
              <a:lnSpc>
                <a:spcPct val="100000"/>
              </a:lnSpc>
              <a:spcBef>
                <a:spcPts val="5900"/>
              </a:spcBef>
              <a:spcAft>
                <a:spcPts val="0"/>
              </a:spcAft>
              <a:buClrTx/>
              <a:buSzPct val="75000"/>
              <a:buFontTx/>
              <a:buChar char="•"/>
              <a:tabLst/>
              <a:defRPr sz="5100" b="0" i="0" u="none" strike="noStrike" cap="none" spc="0" baseline="0">
                <a:ln>
                  <a:noFill/>
                </a:ln>
                <a:solidFill>
                  <a:srgbClr val="000000"/>
                </a:solidFill>
                <a:uFillTx/>
                <a:latin typeface="Helvetica Light"/>
                <a:ea typeface="Helvetica Light"/>
                <a:cs typeface="Helvetica Light"/>
                <a:sym typeface="Helvetica Light"/>
              </a:defRPr>
            </a:lvl4pPr>
            <a:lvl5pPr marL="3174997" marR="0" indent="-634999" algn="l" defTabSz="825499" rtl="0" latinLnBrk="0">
              <a:lnSpc>
                <a:spcPct val="100000"/>
              </a:lnSpc>
              <a:spcBef>
                <a:spcPts val="5900"/>
              </a:spcBef>
              <a:spcAft>
                <a:spcPts val="0"/>
              </a:spcAft>
              <a:buClrTx/>
              <a:buSzPct val="75000"/>
              <a:buFontTx/>
              <a:buChar char="•"/>
              <a:tabLst/>
              <a:defRPr sz="5100" b="0" i="0" u="none" strike="noStrike" cap="none" spc="0" baseline="0">
                <a:ln>
                  <a:noFill/>
                </a:ln>
                <a:solidFill>
                  <a:srgbClr val="000000"/>
                </a:solidFill>
                <a:uFillTx/>
                <a:latin typeface="Helvetica Light"/>
                <a:ea typeface="Helvetica Light"/>
                <a:cs typeface="Helvetica Light"/>
                <a:sym typeface="Helvetica Light"/>
              </a:defRPr>
            </a:lvl5pPr>
            <a:lvl6pPr marL="3809996" marR="0" indent="-634999" algn="l" defTabSz="825499" rtl="0" latinLnBrk="0">
              <a:lnSpc>
                <a:spcPct val="100000"/>
              </a:lnSpc>
              <a:spcBef>
                <a:spcPts val="5900"/>
              </a:spcBef>
              <a:spcAft>
                <a:spcPts val="0"/>
              </a:spcAft>
              <a:buClrTx/>
              <a:buSzPct val="75000"/>
              <a:buFontTx/>
              <a:buChar char="•"/>
              <a:tabLst/>
              <a:defRPr sz="5100" b="0" i="0" u="none" strike="noStrike" cap="none" spc="0" baseline="0">
                <a:ln>
                  <a:noFill/>
                </a:ln>
                <a:solidFill>
                  <a:srgbClr val="000000"/>
                </a:solidFill>
                <a:uFillTx/>
                <a:latin typeface="Helvetica Light"/>
                <a:ea typeface="Helvetica Light"/>
                <a:cs typeface="Helvetica Light"/>
                <a:sym typeface="Helvetica Light"/>
              </a:defRPr>
            </a:lvl6pPr>
            <a:lvl7pPr marL="4444996" marR="0" indent="-634999" algn="l" defTabSz="825499" rtl="0" latinLnBrk="0">
              <a:lnSpc>
                <a:spcPct val="100000"/>
              </a:lnSpc>
              <a:spcBef>
                <a:spcPts val="5900"/>
              </a:spcBef>
              <a:spcAft>
                <a:spcPts val="0"/>
              </a:spcAft>
              <a:buClrTx/>
              <a:buSzPct val="75000"/>
              <a:buFontTx/>
              <a:buChar char="•"/>
              <a:tabLst/>
              <a:defRPr sz="5100" b="0" i="0" u="none" strike="noStrike" cap="none" spc="0" baseline="0">
                <a:ln>
                  <a:noFill/>
                </a:ln>
                <a:solidFill>
                  <a:srgbClr val="000000"/>
                </a:solidFill>
                <a:uFillTx/>
                <a:latin typeface="Helvetica Light"/>
                <a:ea typeface="Helvetica Light"/>
                <a:cs typeface="Helvetica Light"/>
                <a:sym typeface="Helvetica Light"/>
              </a:defRPr>
            </a:lvl7pPr>
            <a:lvl8pPr marL="5079995" marR="0" indent="-634999" algn="l" defTabSz="825499" rtl="0" latinLnBrk="0">
              <a:lnSpc>
                <a:spcPct val="100000"/>
              </a:lnSpc>
              <a:spcBef>
                <a:spcPts val="5900"/>
              </a:spcBef>
              <a:spcAft>
                <a:spcPts val="0"/>
              </a:spcAft>
              <a:buClrTx/>
              <a:buSzPct val="75000"/>
              <a:buFontTx/>
              <a:buChar char="•"/>
              <a:tabLst/>
              <a:defRPr sz="5100" b="0" i="0" u="none" strike="noStrike" cap="none" spc="0" baseline="0">
                <a:ln>
                  <a:noFill/>
                </a:ln>
                <a:solidFill>
                  <a:srgbClr val="000000"/>
                </a:solidFill>
                <a:uFillTx/>
                <a:latin typeface="Helvetica Light"/>
                <a:ea typeface="Helvetica Light"/>
                <a:cs typeface="Helvetica Light"/>
                <a:sym typeface="Helvetica Light"/>
              </a:defRPr>
            </a:lvl8pPr>
            <a:lvl9pPr marL="5714994" marR="0" indent="-634999" algn="l" defTabSz="825499" rtl="0" latinLnBrk="0">
              <a:lnSpc>
                <a:spcPct val="100000"/>
              </a:lnSpc>
              <a:spcBef>
                <a:spcPts val="5900"/>
              </a:spcBef>
              <a:spcAft>
                <a:spcPts val="0"/>
              </a:spcAft>
              <a:buClrTx/>
              <a:buSzPct val="75000"/>
              <a:buFontTx/>
              <a:buChar char="•"/>
              <a:tabLst/>
              <a:defRPr sz="5100" b="0" i="0" u="none" strike="noStrike" cap="none" spc="0" baseline="0">
                <a:ln>
                  <a:noFill/>
                </a:ln>
                <a:solidFill>
                  <a:srgbClr val="000000"/>
                </a:solidFill>
                <a:uFillTx/>
                <a:latin typeface="Helvetica Light"/>
                <a:ea typeface="Helvetica Light"/>
                <a:cs typeface="Helvetica Light"/>
                <a:sym typeface="Helvetica Light"/>
              </a:defRPr>
            </a:lvl9pPr>
          </a:lstStyle>
          <a:p>
            <a:pPr marL="0" indent="0">
              <a:buNone/>
            </a:pPr>
            <a:r>
              <a:rPr lang="en-GB" sz="2000" dirty="0">
                <a:solidFill>
                  <a:schemeClr val="bg1"/>
                </a:solidFill>
                <a:latin typeface="+mj-lt"/>
                <a:ea typeface="Open Sans Light" panose="020B0306030504020204" pitchFamily="34" charset="0"/>
                <a:cs typeface="Open Sans Light" panose="020B0306030504020204" pitchFamily="34" charset="0"/>
              </a:rPr>
              <a:t>Red Bee Media continues to be wholly committed to increasing its female workforce within the UK and closing the gap in gender pay, particularly focusing on increasing the number of women in medium to senior roles. </a:t>
            </a:r>
          </a:p>
        </p:txBody>
      </p:sp>
      <p:sp>
        <p:nvSpPr>
          <p:cNvPr id="11" name="Content Placeholder 2">
            <a:extLst>
              <a:ext uri="{FF2B5EF4-FFF2-40B4-BE49-F238E27FC236}">
                <a16:creationId xmlns:a16="http://schemas.microsoft.com/office/drawing/2014/main" id="{19B6B37F-3E7C-4193-A190-2ED54B2758D2}"/>
              </a:ext>
            </a:extLst>
          </p:cNvPr>
          <p:cNvSpPr txBox="1">
            <a:spLocks/>
          </p:cNvSpPr>
          <p:nvPr/>
        </p:nvSpPr>
        <p:spPr>
          <a:xfrm>
            <a:off x="2627002" y="1122750"/>
            <a:ext cx="9054000" cy="6107389"/>
          </a:xfrm>
          <a:prstGeom prst="rect">
            <a:avLst/>
          </a:prstGeom>
        </p:spPr>
        <p:txBody>
          <a:bodyPr/>
          <a:lstStyle>
            <a:lvl1pPr marL="634999" marR="0" indent="-634999" algn="l" defTabSz="825499" rtl="0" latinLnBrk="0">
              <a:lnSpc>
                <a:spcPct val="100000"/>
              </a:lnSpc>
              <a:spcBef>
                <a:spcPts val="5900"/>
              </a:spcBef>
              <a:spcAft>
                <a:spcPts val="0"/>
              </a:spcAft>
              <a:buClrTx/>
              <a:buSzPct val="75000"/>
              <a:buFontTx/>
              <a:buChar char="•"/>
              <a:tabLst/>
              <a:defRPr sz="5100" b="0" i="0" u="none" strike="noStrike" cap="none" spc="0" baseline="0">
                <a:ln>
                  <a:noFill/>
                </a:ln>
                <a:solidFill>
                  <a:srgbClr val="000000"/>
                </a:solidFill>
                <a:uFillTx/>
                <a:latin typeface="Helvetica Light"/>
                <a:ea typeface="Helvetica Light"/>
                <a:cs typeface="Helvetica Light"/>
                <a:sym typeface="Helvetica Light"/>
              </a:defRPr>
            </a:lvl1pPr>
            <a:lvl2pPr marL="1269999" marR="0" indent="-634999" algn="l" defTabSz="825499" rtl="0" latinLnBrk="0">
              <a:lnSpc>
                <a:spcPct val="100000"/>
              </a:lnSpc>
              <a:spcBef>
                <a:spcPts val="5900"/>
              </a:spcBef>
              <a:spcAft>
                <a:spcPts val="0"/>
              </a:spcAft>
              <a:buClrTx/>
              <a:buSzPct val="75000"/>
              <a:buFontTx/>
              <a:buChar char="•"/>
              <a:tabLst/>
              <a:defRPr sz="5100" b="0" i="0" u="none" strike="noStrike" cap="none" spc="0" baseline="0">
                <a:ln>
                  <a:noFill/>
                </a:ln>
                <a:solidFill>
                  <a:srgbClr val="000000"/>
                </a:solidFill>
                <a:uFillTx/>
                <a:latin typeface="Helvetica Light"/>
                <a:ea typeface="Helvetica Light"/>
                <a:cs typeface="Helvetica Light"/>
                <a:sym typeface="Helvetica Light"/>
              </a:defRPr>
            </a:lvl2pPr>
            <a:lvl3pPr marL="1904998" marR="0" indent="-634999" algn="l" defTabSz="825499" rtl="0" latinLnBrk="0">
              <a:lnSpc>
                <a:spcPct val="100000"/>
              </a:lnSpc>
              <a:spcBef>
                <a:spcPts val="5900"/>
              </a:spcBef>
              <a:spcAft>
                <a:spcPts val="0"/>
              </a:spcAft>
              <a:buClrTx/>
              <a:buSzPct val="75000"/>
              <a:buFontTx/>
              <a:buChar char="•"/>
              <a:tabLst/>
              <a:defRPr sz="5100" b="0" i="0" u="none" strike="noStrike" cap="none" spc="0" baseline="0">
                <a:ln>
                  <a:noFill/>
                </a:ln>
                <a:solidFill>
                  <a:srgbClr val="000000"/>
                </a:solidFill>
                <a:uFillTx/>
                <a:latin typeface="Helvetica Light"/>
                <a:ea typeface="Helvetica Light"/>
                <a:cs typeface="Helvetica Light"/>
                <a:sym typeface="Helvetica Light"/>
              </a:defRPr>
            </a:lvl3pPr>
            <a:lvl4pPr marL="2539997" marR="0" indent="-634999" algn="l" defTabSz="825499" rtl="0" latinLnBrk="0">
              <a:lnSpc>
                <a:spcPct val="100000"/>
              </a:lnSpc>
              <a:spcBef>
                <a:spcPts val="5900"/>
              </a:spcBef>
              <a:spcAft>
                <a:spcPts val="0"/>
              </a:spcAft>
              <a:buClrTx/>
              <a:buSzPct val="75000"/>
              <a:buFontTx/>
              <a:buChar char="•"/>
              <a:tabLst/>
              <a:defRPr sz="5100" b="0" i="0" u="none" strike="noStrike" cap="none" spc="0" baseline="0">
                <a:ln>
                  <a:noFill/>
                </a:ln>
                <a:solidFill>
                  <a:srgbClr val="000000"/>
                </a:solidFill>
                <a:uFillTx/>
                <a:latin typeface="Helvetica Light"/>
                <a:ea typeface="Helvetica Light"/>
                <a:cs typeface="Helvetica Light"/>
                <a:sym typeface="Helvetica Light"/>
              </a:defRPr>
            </a:lvl4pPr>
            <a:lvl5pPr marL="3174997" marR="0" indent="-634999" algn="l" defTabSz="825499" rtl="0" latinLnBrk="0">
              <a:lnSpc>
                <a:spcPct val="100000"/>
              </a:lnSpc>
              <a:spcBef>
                <a:spcPts val="5900"/>
              </a:spcBef>
              <a:spcAft>
                <a:spcPts val="0"/>
              </a:spcAft>
              <a:buClrTx/>
              <a:buSzPct val="75000"/>
              <a:buFontTx/>
              <a:buChar char="•"/>
              <a:tabLst/>
              <a:defRPr sz="5100" b="0" i="0" u="none" strike="noStrike" cap="none" spc="0" baseline="0">
                <a:ln>
                  <a:noFill/>
                </a:ln>
                <a:solidFill>
                  <a:srgbClr val="000000"/>
                </a:solidFill>
                <a:uFillTx/>
                <a:latin typeface="Helvetica Light"/>
                <a:ea typeface="Helvetica Light"/>
                <a:cs typeface="Helvetica Light"/>
                <a:sym typeface="Helvetica Light"/>
              </a:defRPr>
            </a:lvl5pPr>
            <a:lvl6pPr marL="3809996" marR="0" indent="-634999" algn="l" defTabSz="825499" rtl="0" latinLnBrk="0">
              <a:lnSpc>
                <a:spcPct val="100000"/>
              </a:lnSpc>
              <a:spcBef>
                <a:spcPts val="5900"/>
              </a:spcBef>
              <a:spcAft>
                <a:spcPts val="0"/>
              </a:spcAft>
              <a:buClrTx/>
              <a:buSzPct val="75000"/>
              <a:buFontTx/>
              <a:buChar char="•"/>
              <a:tabLst/>
              <a:defRPr sz="5100" b="0" i="0" u="none" strike="noStrike" cap="none" spc="0" baseline="0">
                <a:ln>
                  <a:noFill/>
                </a:ln>
                <a:solidFill>
                  <a:srgbClr val="000000"/>
                </a:solidFill>
                <a:uFillTx/>
                <a:latin typeface="Helvetica Light"/>
                <a:ea typeface="Helvetica Light"/>
                <a:cs typeface="Helvetica Light"/>
                <a:sym typeface="Helvetica Light"/>
              </a:defRPr>
            </a:lvl6pPr>
            <a:lvl7pPr marL="4444996" marR="0" indent="-634999" algn="l" defTabSz="825499" rtl="0" latinLnBrk="0">
              <a:lnSpc>
                <a:spcPct val="100000"/>
              </a:lnSpc>
              <a:spcBef>
                <a:spcPts val="5900"/>
              </a:spcBef>
              <a:spcAft>
                <a:spcPts val="0"/>
              </a:spcAft>
              <a:buClrTx/>
              <a:buSzPct val="75000"/>
              <a:buFontTx/>
              <a:buChar char="•"/>
              <a:tabLst/>
              <a:defRPr sz="5100" b="0" i="0" u="none" strike="noStrike" cap="none" spc="0" baseline="0">
                <a:ln>
                  <a:noFill/>
                </a:ln>
                <a:solidFill>
                  <a:srgbClr val="000000"/>
                </a:solidFill>
                <a:uFillTx/>
                <a:latin typeface="Helvetica Light"/>
                <a:ea typeface="Helvetica Light"/>
                <a:cs typeface="Helvetica Light"/>
                <a:sym typeface="Helvetica Light"/>
              </a:defRPr>
            </a:lvl7pPr>
            <a:lvl8pPr marL="5079995" marR="0" indent="-634999" algn="l" defTabSz="825499" rtl="0" latinLnBrk="0">
              <a:lnSpc>
                <a:spcPct val="100000"/>
              </a:lnSpc>
              <a:spcBef>
                <a:spcPts val="5900"/>
              </a:spcBef>
              <a:spcAft>
                <a:spcPts val="0"/>
              </a:spcAft>
              <a:buClrTx/>
              <a:buSzPct val="75000"/>
              <a:buFontTx/>
              <a:buChar char="•"/>
              <a:tabLst/>
              <a:defRPr sz="5100" b="0" i="0" u="none" strike="noStrike" cap="none" spc="0" baseline="0">
                <a:ln>
                  <a:noFill/>
                </a:ln>
                <a:solidFill>
                  <a:srgbClr val="000000"/>
                </a:solidFill>
                <a:uFillTx/>
                <a:latin typeface="Helvetica Light"/>
                <a:ea typeface="Helvetica Light"/>
                <a:cs typeface="Helvetica Light"/>
                <a:sym typeface="Helvetica Light"/>
              </a:defRPr>
            </a:lvl8pPr>
            <a:lvl9pPr marL="5714994" marR="0" indent="-634999" algn="l" defTabSz="825499" rtl="0" latinLnBrk="0">
              <a:lnSpc>
                <a:spcPct val="100000"/>
              </a:lnSpc>
              <a:spcBef>
                <a:spcPts val="5900"/>
              </a:spcBef>
              <a:spcAft>
                <a:spcPts val="0"/>
              </a:spcAft>
              <a:buClrTx/>
              <a:buSzPct val="75000"/>
              <a:buFontTx/>
              <a:buChar char="•"/>
              <a:tabLst/>
              <a:defRPr sz="5100" b="0" i="0" u="none" strike="noStrike" cap="none" spc="0" baseline="0">
                <a:ln>
                  <a:noFill/>
                </a:ln>
                <a:solidFill>
                  <a:srgbClr val="000000"/>
                </a:solidFill>
                <a:uFillTx/>
                <a:latin typeface="Helvetica Light"/>
                <a:ea typeface="Helvetica Light"/>
                <a:cs typeface="Helvetica Light"/>
                <a:sym typeface="Helvetica Light"/>
              </a:defRPr>
            </a:lvl9pPr>
          </a:lstStyle>
          <a:p>
            <a:pPr marL="0" indent="0">
              <a:buNone/>
            </a:pPr>
            <a:r>
              <a:rPr lang="en-GB" sz="1700" dirty="0">
                <a:solidFill>
                  <a:schemeClr val="bg1"/>
                </a:solidFill>
                <a:latin typeface="+mj-lt"/>
                <a:ea typeface="Open Sans Light" panose="020B0306030504020204" pitchFamily="34" charset="0"/>
                <a:cs typeface="Open Sans Light" panose="020B0306030504020204" pitchFamily="34" charset="0"/>
              </a:rPr>
              <a:t>We continue to focus on ways in which to attract and retain women in Red Bee Media and developing into more senior roles, with the aim of increasing the number of women in our workforce.  We are implementing a series of ongoing initiatives such as:</a:t>
            </a:r>
          </a:p>
          <a:p>
            <a:pPr fontAlgn="base">
              <a:spcBef>
                <a:spcPct val="50000"/>
              </a:spcBef>
              <a:buFont typeface="Wingdings" panose="05000000000000000000" pitchFamily="2" charset="2"/>
              <a:buChar char="q"/>
            </a:pPr>
            <a:r>
              <a:rPr lang="en-GB" sz="1500" dirty="0">
                <a:solidFill>
                  <a:schemeClr val="bg1"/>
                </a:solidFill>
                <a:latin typeface="+mj-lt"/>
                <a:ea typeface="Open Sans Light" panose="020B0306030504020204" pitchFamily="34" charset="0"/>
                <a:cs typeface="Open Sans Light" panose="020B0306030504020204" pitchFamily="34" charset="0"/>
              </a:rPr>
              <a:t>We have in place an established Global Red Bee Media Diversity &amp; Inclusion Forum where we have representatives by market area and organisation and have established and communicate ongoing tasks and activities.</a:t>
            </a:r>
          </a:p>
          <a:p>
            <a:pPr fontAlgn="base">
              <a:spcBef>
                <a:spcPct val="50000"/>
              </a:spcBef>
              <a:buFont typeface="Wingdings" panose="05000000000000000000" pitchFamily="2" charset="2"/>
              <a:buChar char="q"/>
            </a:pPr>
            <a:r>
              <a:rPr lang="en-GB" sz="1500" dirty="0">
                <a:solidFill>
                  <a:schemeClr val="bg1"/>
                </a:solidFill>
                <a:latin typeface="+mj-lt"/>
                <a:ea typeface="Open Sans Light" panose="020B0306030504020204" pitchFamily="34" charset="0"/>
                <a:cs typeface="Open Sans Light" panose="020B0306030504020204" pitchFamily="34" charset="0"/>
              </a:rPr>
              <a:t>Refocused approach to recruitment to ensure more inclusive and recruitment pools include more women and diverse candidates.  </a:t>
            </a:r>
          </a:p>
          <a:p>
            <a:pPr fontAlgn="base">
              <a:spcBef>
                <a:spcPct val="50000"/>
              </a:spcBef>
              <a:buFont typeface="Wingdings" panose="05000000000000000000" pitchFamily="2" charset="2"/>
              <a:buChar char="q"/>
            </a:pPr>
            <a:r>
              <a:rPr lang="en-US" sz="1500" dirty="0">
                <a:solidFill>
                  <a:schemeClr val="bg1"/>
                </a:solidFill>
                <a:latin typeface="+mj-lt"/>
                <a:ea typeface="Open Sans Light" panose="020B0306030504020204" pitchFamily="34" charset="0"/>
                <a:cs typeface="Open Sans Light" panose="020B0306030504020204" pitchFamily="34" charset="0"/>
              </a:rPr>
              <a:t>Increased proportion of women going through leadership training, including a specific career management programme designed to address the unique barriers women face in progressing their careers. </a:t>
            </a:r>
          </a:p>
          <a:p>
            <a:pPr fontAlgn="base">
              <a:spcBef>
                <a:spcPct val="50000"/>
              </a:spcBef>
              <a:buFont typeface="Wingdings" panose="05000000000000000000" pitchFamily="2" charset="2"/>
              <a:buChar char="q"/>
            </a:pPr>
            <a:r>
              <a:rPr lang="en-US" sz="1500" dirty="0">
                <a:solidFill>
                  <a:schemeClr val="bg1"/>
                </a:solidFill>
                <a:latin typeface="+mj-lt"/>
                <a:ea typeface="Open Sans Light" panose="020B0306030504020204" pitchFamily="34" charset="0"/>
                <a:cs typeface="Open Sans Light" panose="020B0306030504020204" pitchFamily="34" charset="0"/>
              </a:rPr>
              <a:t> Signed up for RISE accreditation programme and continuation of sponsorship supporting gender diversity across the media technology sector.</a:t>
            </a:r>
          </a:p>
          <a:p>
            <a:pPr fontAlgn="base">
              <a:spcBef>
                <a:spcPct val="50000"/>
              </a:spcBef>
              <a:buFont typeface="Wingdings" panose="05000000000000000000" pitchFamily="2" charset="2"/>
              <a:buChar char="q"/>
            </a:pPr>
            <a:r>
              <a:rPr lang="en-US" sz="1500" dirty="0">
                <a:solidFill>
                  <a:schemeClr val="bg1"/>
                </a:solidFill>
                <a:latin typeface="+mj-lt"/>
                <a:ea typeface="Open Sans Light" panose="020B0306030504020204" pitchFamily="34" charset="0"/>
                <a:cs typeface="Open Sans Light" panose="020B0306030504020204" pitchFamily="34" charset="0"/>
              </a:rPr>
              <a:t> Introduced an intern and graduate training programmes, with the aim of 50:50 gender balance.</a:t>
            </a:r>
          </a:p>
          <a:p>
            <a:pPr fontAlgn="base">
              <a:spcBef>
                <a:spcPct val="50000"/>
              </a:spcBef>
              <a:buFont typeface="Wingdings" panose="05000000000000000000" pitchFamily="2" charset="2"/>
              <a:buChar char="q"/>
            </a:pPr>
            <a:r>
              <a:rPr lang="en-US" sz="1500" dirty="0">
                <a:solidFill>
                  <a:schemeClr val="bg1"/>
                </a:solidFill>
                <a:latin typeface="+mj-lt"/>
                <a:ea typeface="Open Sans Light" panose="020B0306030504020204" pitchFamily="34" charset="0"/>
                <a:cs typeface="Open Sans Light" panose="020B0306030504020204" pitchFamily="34" charset="0"/>
              </a:rPr>
              <a:t>Created a more formalized approach to Secondment opportunities .</a:t>
            </a:r>
            <a:endParaRPr lang="en-GB" sz="1500" dirty="0">
              <a:solidFill>
                <a:schemeClr val="bg1"/>
              </a:solidFill>
              <a:latin typeface="+mj-lt"/>
              <a:ea typeface="Open Sans Light" panose="020B0306030504020204" pitchFamily="34" charset="0"/>
              <a:cs typeface="Open Sans Light" panose="020B0306030504020204" pitchFamily="34" charset="0"/>
            </a:endParaRPr>
          </a:p>
          <a:p>
            <a:pPr fontAlgn="base">
              <a:spcBef>
                <a:spcPct val="50000"/>
              </a:spcBef>
              <a:buFont typeface="Wingdings" panose="05000000000000000000" pitchFamily="2" charset="2"/>
              <a:buChar char="q"/>
            </a:pPr>
            <a:r>
              <a:rPr lang="en-GB" sz="1500" dirty="0">
                <a:solidFill>
                  <a:schemeClr val="bg1"/>
                </a:solidFill>
                <a:latin typeface="+mj-lt"/>
                <a:ea typeface="Open Sans Light" panose="020B0306030504020204" pitchFamily="34" charset="0"/>
                <a:cs typeface="Open Sans Light" panose="020B0306030504020204" pitchFamily="34" charset="0"/>
              </a:rPr>
              <a:t>We continue to closely review gender pay and make any adjustments where necessary if any inequity.</a:t>
            </a:r>
          </a:p>
          <a:p>
            <a:pPr marL="0" indent="0">
              <a:buNone/>
            </a:pPr>
            <a:endParaRPr lang="en-GB" sz="2000" dirty="0">
              <a:solidFill>
                <a:schemeClr val="bg1"/>
              </a:solidFill>
              <a:latin typeface="+mj-lt"/>
              <a:ea typeface="Open Sans Light" panose="020B0306030504020204" pitchFamily="34" charset="0"/>
              <a:cs typeface="Open Sans Light" panose="020B0306030504020204" pitchFamily="34" charset="0"/>
            </a:endParaRPr>
          </a:p>
        </p:txBody>
      </p:sp>
      <p:sp>
        <p:nvSpPr>
          <p:cNvPr id="2" name="Rectangle 1">
            <a:extLst>
              <a:ext uri="{FF2B5EF4-FFF2-40B4-BE49-F238E27FC236}">
                <a16:creationId xmlns:a16="http://schemas.microsoft.com/office/drawing/2014/main" id="{D242465A-1448-4F8D-B533-5B19CF03C4F7}"/>
              </a:ext>
            </a:extLst>
          </p:cNvPr>
          <p:cNvSpPr/>
          <p:nvPr/>
        </p:nvSpPr>
        <p:spPr>
          <a:xfrm>
            <a:off x="360000" y="5667775"/>
            <a:ext cx="11436836" cy="584775"/>
          </a:xfrm>
          <a:prstGeom prst="rect">
            <a:avLst/>
          </a:prstGeom>
        </p:spPr>
        <p:txBody>
          <a:bodyPr wrap="square">
            <a:spAutoFit/>
          </a:bodyPr>
          <a:lstStyle/>
          <a:p>
            <a:pPr>
              <a:spcAft>
                <a:spcPts val="2400"/>
              </a:spcAft>
            </a:pPr>
            <a:r>
              <a:rPr lang="en-GB" sz="1600" dirty="0">
                <a:solidFill>
                  <a:schemeClr val="bg1"/>
                </a:solidFill>
                <a:latin typeface="+mj-lt"/>
                <a:ea typeface="Open Sans Light" panose="020B0306030504020204" pitchFamily="34" charset="0"/>
                <a:cs typeface="Open Sans Light" panose="020B0306030504020204" pitchFamily="34" charset="0"/>
              </a:rPr>
              <a:t>Our ambition is to continue to have an improved gender-balanced workforce at all levels in the organisation, continuing to reduce the gender pay gap</a:t>
            </a:r>
            <a:r>
              <a:rPr lang="en-GB" sz="1600">
                <a:solidFill>
                  <a:schemeClr val="bg1"/>
                </a:solidFill>
                <a:latin typeface="+mj-lt"/>
                <a:ea typeface="Open Sans Light" panose="020B0306030504020204" pitchFamily="34" charset="0"/>
                <a:cs typeface="Open Sans Light" panose="020B0306030504020204" pitchFamily="34" charset="0"/>
              </a:rPr>
              <a:t>.  </a:t>
            </a:r>
            <a:endParaRPr lang="en-GB" sz="1100" dirty="0">
              <a:solidFill>
                <a:schemeClr val="bg1"/>
              </a:solidFill>
              <a:latin typeface="+mj-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53192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6D82EC-811D-454E-9DFF-2EEC63AD50B4}"/>
              </a:ext>
            </a:extLst>
          </p:cNvPr>
          <p:cNvSpPr>
            <a:spLocks noGrp="1"/>
          </p:cNvSpPr>
          <p:nvPr>
            <p:ph type="title"/>
          </p:nvPr>
        </p:nvSpPr>
        <p:spPr/>
        <p:txBody>
          <a:bodyPr/>
          <a:lstStyle/>
          <a:p>
            <a:r>
              <a:rPr lang="en-US" dirty="0"/>
              <a:t>Ericsson UK Ltd in numbers to April 2022</a:t>
            </a:r>
          </a:p>
        </p:txBody>
      </p:sp>
      <p:sp>
        <p:nvSpPr>
          <p:cNvPr id="5" name="Content Placeholder 4">
            <a:extLst>
              <a:ext uri="{FF2B5EF4-FFF2-40B4-BE49-F238E27FC236}">
                <a16:creationId xmlns:a16="http://schemas.microsoft.com/office/drawing/2014/main" id="{80CFE1E9-2446-4327-A152-D121E1DA7E83}"/>
              </a:ext>
            </a:extLst>
          </p:cNvPr>
          <p:cNvSpPr>
            <a:spLocks noGrp="1"/>
          </p:cNvSpPr>
          <p:nvPr>
            <p:ph sz="quarter" idx="11"/>
          </p:nvPr>
        </p:nvSpPr>
        <p:spPr>
          <a:xfrm>
            <a:off x="490992" y="1288664"/>
            <a:ext cx="6012452" cy="2509028"/>
          </a:xfrm>
        </p:spPr>
        <p:txBody>
          <a:bodyPr/>
          <a:lstStyle/>
          <a:p>
            <a:pPr marL="0" indent="0" algn="just">
              <a:spcAft>
                <a:spcPts val="300"/>
              </a:spcAft>
              <a:buNone/>
            </a:pPr>
            <a:r>
              <a:rPr lang="en-GB" sz="1500" dirty="0"/>
              <a:t>Ericsson UK Ltd represents Ericsson’s core network business in the UK, during 2021 to April 2022:  </a:t>
            </a:r>
          </a:p>
          <a:p>
            <a:pPr algn="just">
              <a:spcAft>
                <a:spcPts val="300"/>
              </a:spcAft>
              <a:buFontTx/>
              <a:buChar char="-"/>
            </a:pPr>
            <a:r>
              <a:rPr lang="en-GB" sz="1500" dirty="0"/>
              <a:t>We have seen a change in our gender pay gap with a mean gap of -1.3% down from 0.2% in 2021.  With the median pay gap now at -3.6%.  </a:t>
            </a:r>
          </a:p>
          <a:p>
            <a:pPr algn="just">
              <a:spcAft>
                <a:spcPts val="300"/>
              </a:spcAft>
              <a:buFontTx/>
              <a:buChar char="-"/>
            </a:pPr>
            <a:r>
              <a:rPr lang="en-GB" sz="1500" dirty="0"/>
              <a:t>We continue to see an decrease in our bonus pay gaps from 5.2% to 3.8% while the median bonus gap increases to 13.1% from 7.4% in 2021. The percentage of female employees in the upper pay quartile continues to improve increasing by 3.4% in 2022, from an increase of 1.9 in 2021.</a:t>
            </a:r>
          </a:p>
        </p:txBody>
      </p:sp>
      <p:sp>
        <p:nvSpPr>
          <p:cNvPr id="6" name="Rectangle 5">
            <a:extLst>
              <a:ext uri="{FF2B5EF4-FFF2-40B4-BE49-F238E27FC236}">
                <a16:creationId xmlns:a16="http://schemas.microsoft.com/office/drawing/2014/main" id="{D0822553-F187-4B8B-9423-D3CC0DC672CA}"/>
              </a:ext>
            </a:extLst>
          </p:cNvPr>
          <p:cNvSpPr/>
          <p:nvPr/>
        </p:nvSpPr>
        <p:spPr bwMode="auto">
          <a:xfrm>
            <a:off x="6893130" y="1279519"/>
            <a:ext cx="5125687" cy="2518172"/>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137160" tIns="91440" rIns="73152" bIns="36576"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7" name="Group 6">
            <a:extLst>
              <a:ext uri="{FF2B5EF4-FFF2-40B4-BE49-F238E27FC236}">
                <a16:creationId xmlns:a16="http://schemas.microsoft.com/office/drawing/2014/main" id="{F3AE22F8-9C8C-4013-984A-606E22BF172A}"/>
              </a:ext>
            </a:extLst>
          </p:cNvPr>
          <p:cNvGrpSpPr/>
          <p:nvPr/>
        </p:nvGrpSpPr>
        <p:grpSpPr>
          <a:xfrm>
            <a:off x="6879361" y="1996207"/>
            <a:ext cx="1825793" cy="1958558"/>
            <a:chOff x="6063192" y="2096686"/>
            <a:chExt cx="1825793" cy="1958558"/>
          </a:xfrm>
        </p:grpSpPr>
        <p:graphicFrame>
          <p:nvGraphicFramePr>
            <p:cNvPr id="8" name="Chart 7">
              <a:extLst>
                <a:ext uri="{FF2B5EF4-FFF2-40B4-BE49-F238E27FC236}">
                  <a16:creationId xmlns:a16="http://schemas.microsoft.com/office/drawing/2014/main" id="{06D703E1-5C33-4389-82FE-F77F5C457A55}"/>
                </a:ext>
              </a:extLst>
            </p:cNvPr>
            <p:cNvGraphicFramePr/>
            <p:nvPr/>
          </p:nvGraphicFramePr>
          <p:xfrm>
            <a:off x="6063192" y="2096686"/>
            <a:ext cx="1825793" cy="1217196"/>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4517AD43-16F6-48BF-BEB6-269B62027197}"/>
                </a:ext>
              </a:extLst>
            </p:cNvPr>
            <p:cNvSpPr/>
            <p:nvPr/>
          </p:nvSpPr>
          <p:spPr bwMode="auto">
            <a:xfrm>
              <a:off x="6250498" y="3450258"/>
              <a:ext cx="1050392" cy="604986"/>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90000"/>
                </a:lnSpc>
                <a:spcBef>
                  <a:spcPts val="300"/>
                </a:spcBef>
                <a:spcAft>
                  <a:spcPct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Ericsson Hilda"/>
                </a:rPr>
                <a:t>Upper </a:t>
              </a:r>
              <a:br>
                <a:rPr kumimoji="0" lang="en-US" sz="1400" b="0" i="0" u="none" strike="noStrike" kern="0" cap="none" spc="0" normalizeH="0" baseline="0" noProof="0" dirty="0">
                  <a:ln>
                    <a:noFill/>
                  </a:ln>
                  <a:solidFill>
                    <a:sysClr val="windowText" lastClr="000000"/>
                  </a:solidFill>
                  <a:effectLst/>
                  <a:uLnTx/>
                  <a:uFillTx/>
                  <a:latin typeface="Ericsson Hilda"/>
                </a:rPr>
              </a:br>
              <a:r>
                <a:rPr kumimoji="0" lang="en-US" sz="1400" b="0" i="0" u="none" strike="noStrike" kern="0" cap="none" spc="0" normalizeH="0" baseline="0" noProof="0" dirty="0">
                  <a:ln>
                    <a:noFill/>
                  </a:ln>
                  <a:solidFill>
                    <a:sysClr val="windowText" lastClr="000000"/>
                  </a:solidFill>
                  <a:effectLst/>
                  <a:uLnTx/>
                  <a:uFillTx/>
                  <a:latin typeface="Ericsson Hilda"/>
                </a:rPr>
                <a:t>Quartile</a:t>
              </a:r>
            </a:p>
          </p:txBody>
        </p:sp>
      </p:grpSp>
      <p:grpSp>
        <p:nvGrpSpPr>
          <p:cNvPr id="10" name="Group 9">
            <a:extLst>
              <a:ext uri="{FF2B5EF4-FFF2-40B4-BE49-F238E27FC236}">
                <a16:creationId xmlns:a16="http://schemas.microsoft.com/office/drawing/2014/main" id="{C56B26BD-0647-47F9-B2B7-D469C7ADE7D6}"/>
              </a:ext>
            </a:extLst>
          </p:cNvPr>
          <p:cNvGrpSpPr/>
          <p:nvPr/>
        </p:nvGrpSpPr>
        <p:grpSpPr>
          <a:xfrm>
            <a:off x="8091707" y="1996207"/>
            <a:ext cx="1825793" cy="1959257"/>
            <a:chOff x="7134685" y="2096686"/>
            <a:chExt cx="1825793" cy="1959257"/>
          </a:xfrm>
        </p:grpSpPr>
        <p:graphicFrame>
          <p:nvGraphicFramePr>
            <p:cNvPr id="11" name="Chart 10">
              <a:extLst>
                <a:ext uri="{FF2B5EF4-FFF2-40B4-BE49-F238E27FC236}">
                  <a16:creationId xmlns:a16="http://schemas.microsoft.com/office/drawing/2014/main" id="{4190F4EB-1E9F-498B-B498-70A7B11F4443}"/>
                </a:ext>
              </a:extLst>
            </p:cNvPr>
            <p:cNvGraphicFramePr/>
            <p:nvPr/>
          </p:nvGraphicFramePr>
          <p:xfrm>
            <a:off x="7134685" y="2096686"/>
            <a:ext cx="1825793" cy="1217196"/>
          </p:xfrm>
          <a:graphic>
            <a:graphicData uri="http://schemas.openxmlformats.org/drawingml/2006/chart">
              <c:chart xmlns:c="http://schemas.openxmlformats.org/drawingml/2006/chart" xmlns:r="http://schemas.openxmlformats.org/officeDocument/2006/relationships" r:id="rId5"/>
            </a:graphicData>
          </a:graphic>
        </p:graphicFrame>
        <p:sp>
          <p:nvSpPr>
            <p:cNvPr id="12" name="Rectangle 11">
              <a:extLst>
                <a:ext uri="{FF2B5EF4-FFF2-40B4-BE49-F238E27FC236}">
                  <a16:creationId xmlns:a16="http://schemas.microsoft.com/office/drawing/2014/main" id="{0D5D2074-C955-496C-830E-E730C39E622D}"/>
                </a:ext>
              </a:extLst>
            </p:cNvPr>
            <p:cNvSpPr/>
            <p:nvPr/>
          </p:nvSpPr>
          <p:spPr bwMode="auto">
            <a:xfrm>
              <a:off x="7265563" y="3450957"/>
              <a:ext cx="1227036" cy="604986"/>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90000"/>
                </a:lnSpc>
                <a:spcBef>
                  <a:spcPts val="300"/>
                </a:spcBef>
                <a:spcAft>
                  <a:spcPct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Ericsson Hilda"/>
                </a:rPr>
                <a:t>Upper Middle Quartile</a:t>
              </a:r>
            </a:p>
          </p:txBody>
        </p:sp>
      </p:grpSp>
      <p:grpSp>
        <p:nvGrpSpPr>
          <p:cNvPr id="13" name="Group 12">
            <a:extLst>
              <a:ext uri="{FF2B5EF4-FFF2-40B4-BE49-F238E27FC236}">
                <a16:creationId xmlns:a16="http://schemas.microsoft.com/office/drawing/2014/main" id="{0BF4EA19-E9E0-488E-9423-4D4154747AF5}"/>
              </a:ext>
            </a:extLst>
          </p:cNvPr>
          <p:cNvGrpSpPr/>
          <p:nvPr/>
        </p:nvGrpSpPr>
        <p:grpSpPr>
          <a:xfrm>
            <a:off x="10584559" y="1996207"/>
            <a:ext cx="1412203" cy="1947267"/>
            <a:chOff x="9951818" y="2096686"/>
            <a:chExt cx="1825793" cy="1947267"/>
          </a:xfrm>
        </p:grpSpPr>
        <p:graphicFrame>
          <p:nvGraphicFramePr>
            <p:cNvPr id="14" name="Chart 13">
              <a:extLst>
                <a:ext uri="{FF2B5EF4-FFF2-40B4-BE49-F238E27FC236}">
                  <a16:creationId xmlns:a16="http://schemas.microsoft.com/office/drawing/2014/main" id="{0CB2DB09-6F72-4956-8F55-EBF95FAF8F73}"/>
                </a:ext>
              </a:extLst>
            </p:cNvPr>
            <p:cNvGraphicFramePr/>
            <p:nvPr/>
          </p:nvGraphicFramePr>
          <p:xfrm>
            <a:off x="9951818" y="2096686"/>
            <a:ext cx="1825793" cy="1217196"/>
          </p:xfrm>
          <a:graphic>
            <a:graphicData uri="http://schemas.openxmlformats.org/drawingml/2006/chart">
              <c:chart xmlns:c="http://schemas.openxmlformats.org/drawingml/2006/chart" xmlns:r="http://schemas.openxmlformats.org/officeDocument/2006/relationships" r:id="rId6"/>
            </a:graphicData>
          </a:graphic>
        </p:graphicFrame>
        <p:sp>
          <p:nvSpPr>
            <p:cNvPr id="15" name="Rectangle 14">
              <a:extLst>
                <a:ext uri="{FF2B5EF4-FFF2-40B4-BE49-F238E27FC236}">
                  <a16:creationId xmlns:a16="http://schemas.microsoft.com/office/drawing/2014/main" id="{9DA25E9E-3428-426A-9606-FAFE8565D298}"/>
                </a:ext>
              </a:extLst>
            </p:cNvPr>
            <p:cNvSpPr/>
            <p:nvPr/>
          </p:nvSpPr>
          <p:spPr bwMode="auto">
            <a:xfrm>
              <a:off x="10488715" y="3438967"/>
              <a:ext cx="1057294" cy="604986"/>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90000"/>
                </a:lnSpc>
                <a:spcBef>
                  <a:spcPts val="300"/>
                </a:spcBef>
                <a:spcAft>
                  <a:spcPct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Ericsson Hilda"/>
                </a:rPr>
                <a:t>Lower Quartile</a:t>
              </a:r>
            </a:p>
          </p:txBody>
        </p:sp>
      </p:grpSp>
      <p:sp>
        <p:nvSpPr>
          <p:cNvPr id="16" name="TextBox 15">
            <a:extLst>
              <a:ext uri="{FF2B5EF4-FFF2-40B4-BE49-F238E27FC236}">
                <a16:creationId xmlns:a16="http://schemas.microsoft.com/office/drawing/2014/main" id="{3FC9537D-3139-48CA-84BE-A954A0CD7499}"/>
              </a:ext>
            </a:extLst>
          </p:cNvPr>
          <p:cNvSpPr txBox="1"/>
          <p:nvPr/>
        </p:nvSpPr>
        <p:spPr bwMode="auto">
          <a:xfrm>
            <a:off x="7061906" y="1755957"/>
            <a:ext cx="914400" cy="354965"/>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noAutofit/>
          </a:bodyPr>
          <a:lstStyle/>
          <a:p>
            <a:pPr marL="0" marR="0" lvl="0" indent="0" algn="l" defTabSz="914400" eaLnBrk="1" fontAlgn="auto" latinLnBrk="0" hangingPunct="1">
              <a:lnSpc>
                <a:spcPct val="100000"/>
              </a:lnSpc>
              <a:spcBef>
                <a:spcPts val="0"/>
              </a:spcBef>
              <a:spcAft>
                <a:spcPts val="0"/>
              </a:spcAft>
              <a:buClr>
                <a:srgbClr val="181818"/>
              </a:buClr>
              <a:buSzTx/>
              <a:buFontTx/>
              <a:buNone/>
              <a:tabLst/>
              <a:defRPr/>
            </a:pPr>
            <a:r>
              <a:rPr kumimoji="0" lang="en-GB" sz="1200" b="0" i="0" u="none" strike="noStrike" kern="0" cap="none" spc="0" normalizeH="0" baseline="0" noProof="0" dirty="0">
                <a:ln>
                  <a:noFill/>
                </a:ln>
                <a:solidFill>
                  <a:sysClr val="windowText" lastClr="000000"/>
                </a:solidFill>
                <a:effectLst/>
                <a:uLnTx/>
                <a:uFillTx/>
              </a:rPr>
              <a:t>Female</a:t>
            </a:r>
          </a:p>
          <a:p>
            <a:pPr marL="0" marR="0" lvl="0" indent="0" algn="l" defTabSz="914400" eaLnBrk="1" fontAlgn="auto" latinLnBrk="0" hangingPunct="1">
              <a:lnSpc>
                <a:spcPct val="100000"/>
              </a:lnSpc>
              <a:spcBef>
                <a:spcPts val="0"/>
              </a:spcBef>
              <a:spcAft>
                <a:spcPts val="0"/>
              </a:spcAft>
              <a:buClr>
                <a:srgbClr val="181818"/>
              </a:buClr>
              <a:buSzTx/>
              <a:buFontTx/>
              <a:buNone/>
              <a:tabLst/>
              <a:defRPr/>
            </a:pPr>
            <a:r>
              <a:rPr kumimoji="0" lang="en-GB" sz="1200" b="0" i="0" u="none" strike="noStrike" kern="0" cap="none" spc="0" normalizeH="0" baseline="0" noProof="0" dirty="0">
                <a:ln>
                  <a:noFill/>
                </a:ln>
                <a:solidFill>
                  <a:sysClr val="windowText" lastClr="000000"/>
                </a:solidFill>
                <a:effectLst/>
                <a:uLnTx/>
                <a:uFillTx/>
              </a:rPr>
              <a:t>Male</a:t>
            </a:r>
          </a:p>
        </p:txBody>
      </p:sp>
      <p:sp>
        <p:nvSpPr>
          <p:cNvPr id="17" name="TextBox 16">
            <a:extLst>
              <a:ext uri="{FF2B5EF4-FFF2-40B4-BE49-F238E27FC236}">
                <a16:creationId xmlns:a16="http://schemas.microsoft.com/office/drawing/2014/main" id="{C4C90FC6-A5EC-491D-B393-95B199435B8A}"/>
              </a:ext>
            </a:extLst>
          </p:cNvPr>
          <p:cNvSpPr txBox="1"/>
          <p:nvPr/>
        </p:nvSpPr>
        <p:spPr bwMode="auto">
          <a:xfrm>
            <a:off x="7473621" y="1382300"/>
            <a:ext cx="4244005" cy="457200"/>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
                <a:srgbClr val="181818"/>
              </a:buClr>
              <a:buSzTx/>
              <a:buFontTx/>
              <a:buNone/>
              <a:tabLst/>
              <a:defRPr/>
            </a:pPr>
            <a:r>
              <a:rPr kumimoji="0" lang="en-GB" sz="2000" b="0" i="0" u="none" strike="noStrike" kern="0" cap="none" spc="0" normalizeH="0" baseline="0" noProof="0" dirty="0">
                <a:ln>
                  <a:noFill/>
                </a:ln>
                <a:solidFill>
                  <a:sysClr val="windowText" lastClr="000000"/>
                </a:solidFill>
                <a:effectLst/>
                <a:uLnTx/>
                <a:uFillTx/>
              </a:rPr>
              <a:t>Gender split by pay quartiles </a:t>
            </a:r>
          </a:p>
        </p:txBody>
      </p:sp>
      <p:sp>
        <p:nvSpPr>
          <p:cNvPr id="18" name="Rectangle 17">
            <a:extLst>
              <a:ext uri="{FF2B5EF4-FFF2-40B4-BE49-F238E27FC236}">
                <a16:creationId xmlns:a16="http://schemas.microsoft.com/office/drawing/2014/main" id="{D7ACF165-89FB-4C27-AB81-EB426C39598F}"/>
              </a:ext>
            </a:extLst>
          </p:cNvPr>
          <p:cNvSpPr/>
          <p:nvPr/>
        </p:nvSpPr>
        <p:spPr bwMode="auto">
          <a:xfrm>
            <a:off x="6970883" y="1806248"/>
            <a:ext cx="126821" cy="120256"/>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GB" sz="2000" b="0" i="0" u="none" strike="noStrike" kern="0" cap="none" spc="0" normalizeH="0" baseline="0" noProof="0" dirty="0" err="1">
              <a:ln>
                <a:noFill/>
              </a:ln>
              <a:solidFill>
                <a:srgbClr val="FFFFFF"/>
              </a:solidFill>
              <a:effectLst/>
              <a:uLnTx/>
              <a:uFillTx/>
              <a:latin typeface="Ericsson Hilda"/>
            </a:endParaRPr>
          </a:p>
        </p:txBody>
      </p:sp>
      <p:sp>
        <p:nvSpPr>
          <p:cNvPr id="19" name="Rectangle 18">
            <a:extLst>
              <a:ext uri="{FF2B5EF4-FFF2-40B4-BE49-F238E27FC236}">
                <a16:creationId xmlns:a16="http://schemas.microsoft.com/office/drawing/2014/main" id="{155B1F63-FC11-4549-BD75-8655D034B5B6}"/>
              </a:ext>
            </a:extLst>
          </p:cNvPr>
          <p:cNvSpPr/>
          <p:nvPr/>
        </p:nvSpPr>
        <p:spPr bwMode="auto">
          <a:xfrm>
            <a:off x="6970883" y="1990169"/>
            <a:ext cx="126821" cy="120256"/>
          </a:xfrm>
          <a:prstGeom prst="rect">
            <a:avLst/>
          </a:prstGeom>
          <a:solidFill>
            <a:srgbClr val="0082F0"/>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GB" sz="2000" b="0" i="0" u="none" strike="noStrike" kern="0" cap="none" spc="0" normalizeH="0" baseline="0" noProof="0" dirty="0" err="1">
              <a:ln>
                <a:noFill/>
              </a:ln>
              <a:solidFill>
                <a:srgbClr val="FFFFFF"/>
              </a:solidFill>
              <a:effectLst/>
              <a:uLnTx/>
              <a:uFillTx/>
              <a:latin typeface="Ericsson Hilda"/>
            </a:endParaRPr>
          </a:p>
        </p:txBody>
      </p:sp>
      <p:graphicFrame>
        <p:nvGraphicFramePr>
          <p:cNvPr id="21" name="Chart 20">
            <a:extLst>
              <a:ext uri="{FF2B5EF4-FFF2-40B4-BE49-F238E27FC236}">
                <a16:creationId xmlns:a16="http://schemas.microsoft.com/office/drawing/2014/main" id="{C72A506D-A376-47FC-A33E-E377E11B15E7}"/>
              </a:ext>
            </a:extLst>
          </p:cNvPr>
          <p:cNvGraphicFramePr>
            <a:graphicFrameLocks/>
          </p:cNvGraphicFramePr>
          <p:nvPr/>
        </p:nvGraphicFramePr>
        <p:xfrm>
          <a:off x="8352370" y="2025278"/>
          <a:ext cx="1285875" cy="1212850"/>
        </p:xfrm>
        <a:graphic>
          <a:graphicData uri="http://schemas.openxmlformats.org/drawingml/2006/chart">
            <c:chart xmlns:c="http://schemas.openxmlformats.org/drawingml/2006/chart" xmlns:r="http://schemas.openxmlformats.org/officeDocument/2006/relationships" r:id="rId7"/>
          </a:graphicData>
        </a:graphic>
      </p:graphicFrame>
      <p:sp>
        <p:nvSpPr>
          <p:cNvPr id="25" name="Rectangle 24">
            <a:extLst>
              <a:ext uri="{FF2B5EF4-FFF2-40B4-BE49-F238E27FC236}">
                <a16:creationId xmlns:a16="http://schemas.microsoft.com/office/drawing/2014/main" id="{FE1A59EC-0ECE-498B-8DC7-C87763790F07}"/>
              </a:ext>
            </a:extLst>
          </p:cNvPr>
          <p:cNvSpPr/>
          <p:nvPr/>
        </p:nvSpPr>
        <p:spPr bwMode="auto">
          <a:xfrm>
            <a:off x="9524573" y="3349412"/>
            <a:ext cx="1227036" cy="604986"/>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90000"/>
              </a:lnSpc>
              <a:spcBef>
                <a:spcPts val="300"/>
              </a:spcBef>
              <a:spcAft>
                <a:spcPct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Ericsson Hilda"/>
              </a:rPr>
              <a:t>Lower Middle Quartile</a:t>
            </a:r>
          </a:p>
        </p:txBody>
      </p:sp>
      <p:sp>
        <p:nvSpPr>
          <p:cNvPr id="26" name="Rectangle 25">
            <a:extLst>
              <a:ext uri="{FF2B5EF4-FFF2-40B4-BE49-F238E27FC236}">
                <a16:creationId xmlns:a16="http://schemas.microsoft.com/office/drawing/2014/main" id="{D5614F64-ADC8-4AB6-AE31-79B3ABAD6688}"/>
              </a:ext>
            </a:extLst>
          </p:cNvPr>
          <p:cNvSpPr/>
          <p:nvPr/>
        </p:nvSpPr>
        <p:spPr bwMode="auto">
          <a:xfrm>
            <a:off x="433630" y="3967424"/>
            <a:ext cx="11558589" cy="2593739"/>
          </a:xfrm>
          <a:prstGeom prst="rect">
            <a:avLst/>
          </a:prstGeom>
          <a:solidFill>
            <a:srgbClr val="0082F0"/>
          </a:solidFill>
          <a:ln w="12700" cap="flat" cmpd="sng" algn="ctr">
            <a:noFill/>
            <a:prstDash val="solid"/>
            <a:round/>
            <a:headEnd type="none" w="med" len="med"/>
            <a:tailEnd type="none" w="med" len="med"/>
          </a:ln>
          <a:effectLst/>
        </p:spPr>
        <p:txBody>
          <a:bodyPr rot="0" spcFirstLastPara="0" vertOverflow="overflow" horzOverflow="overflow" vert="horz" wrap="square" lIns="274320" tIns="2926080" rIns="73152" bIns="36576"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Ericsson Hilda Light"/>
            </a:endParaRPr>
          </a:p>
        </p:txBody>
      </p:sp>
      <p:sp>
        <p:nvSpPr>
          <p:cNvPr id="27" name="Rectangle 26">
            <a:extLst>
              <a:ext uri="{FF2B5EF4-FFF2-40B4-BE49-F238E27FC236}">
                <a16:creationId xmlns:a16="http://schemas.microsoft.com/office/drawing/2014/main" id="{DAF190F7-D921-4EC4-872B-568996BE718E}"/>
              </a:ext>
            </a:extLst>
          </p:cNvPr>
          <p:cNvSpPr/>
          <p:nvPr/>
        </p:nvSpPr>
        <p:spPr>
          <a:xfrm>
            <a:off x="760224" y="6212810"/>
            <a:ext cx="3071284" cy="27699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rPr>
              <a:t>(2021 Gender Pay Gap shown in brackets)</a:t>
            </a:r>
          </a:p>
        </p:txBody>
      </p:sp>
      <p:graphicFrame>
        <p:nvGraphicFramePr>
          <p:cNvPr id="28" name="Table 27">
            <a:extLst>
              <a:ext uri="{FF2B5EF4-FFF2-40B4-BE49-F238E27FC236}">
                <a16:creationId xmlns:a16="http://schemas.microsoft.com/office/drawing/2014/main" id="{BDBB06A5-C41C-4394-A331-828188543EE1}"/>
              </a:ext>
            </a:extLst>
          </p:cNvPr>
          <p:cNvGraphicFramePr>
            <a:graphicFrameLocks noGrp="1"/>
          </p:cNvGraphicFramePr>
          <p:nvPr/>
        </p:nvGraphicFramePr>
        <p:xfrm>
          <a:off x="686134" y="4441334"/>
          <a:ext cx="11165413" cy="1645920"/>
        </p:xfrm>
        <a:graphic>
          <a:graphicData uri="http://schemas.openxmlformats.org/drawingml/2006/table">
            <a:tbl>
              <a:tblPr firstRow="1" bandRow="1">
                <a:tableStyleId>{5C22544A-7EE6-4342-B048-85BDC9FD1C3A}</a:tableStyleId>
              </a:tblPr>
              <a:tblGrid>
                <a:gridCol w="1705840">
                  <a:extLst>
                    <a:ext uri="{9D8B030D-6E8A-4147-A177-3AD203B41FA5}">
                      <a16:colId xmlns:a16="http://schemas.microsoft.com/office/drawing/2014/main" val="1960167119"/>
                    </a:ext>
                  </a:extLst>
                </a:gridCol>
                <a:gridCol w="1550241">
                  <a:extLst>
                    <a:ext uri="{9D8B030D-6E8A-4147-A177-3AD203B41FA5}">
                      <a16:colId xmlns:a16="http://schemas.microsoft.com/office/drawing/2014/main" val="3940884249"/>
                    </a:ext>
                  </a:extLst>
                </a:gridCol>
                <a:gridCol w="647952">
                  <a:extLst>
                    <a:ext uri="{9D8B030D-6E8A-4147-A177-3AD203B41FA5}">
                      <a16:colId xmlns:a16="http://schemas.microsoft.com/office/drawing/2014/main" val="2881708098"/>
                    </a:ext>
                  </a:extLst>
                </a:gridCol>
                <a:gridCol w="1568408">
                  <a:extLst>
                    <a:ext uri="{9D8B030D-6E8A-4147-A177-3AD203B41FA5}">
                      <a16:colId xmlns:a16="http://schemas.microsoft.com/office/drawing/2014/main" val="4021101704"/>
                    </a:ext>
                  </a:extLst>
                </a:gridCol>
                <a:gridCol w="1725855">
                  <a:extLst>
                    <a:ext uri="{9D8B030D-6E8A-4147-A177-3AD203B41FA5}">
                      <a16:colId xmlns:a16="http://schemas.microsoft.com/office/drawing/2014/main" val="1866822308"/>
                    </a:ext>
                  </a:extLst>
                </a:gridCol>
                <a:gridCol w="488131">
                  <a:extLst>
                    <a:ext uri="{9D8B030D-6E8A-4147-A177-3AD203B41FA5}">
                      <a16:colId xmlns:a16="http://schemas.microsoft.com/office/drawing/2014/main" val="1966884901"/>
                    </a:ext>
                  </a:extLst>
                </a:gridCol>
                <a:gridCol w="1710062">
                  <a:extLst>
                    <a:ext uri="{9D8B030D-6E8A-4147-A177-3AD203B41FA5}">
                      <a16:colId xmlns:a16="http://schemas.microsoft.com/office/drawing/2014/main" val="4211665721"/>
                    </a:ext>
                  </a:extLst>
                </a:gridCol>
                <a:gridCol w="1768924">
                  <a:extLst>
                    <a:ext uri="{9D8B030D-6E8A-4147-A177-3AD203B41FA5}">
                      <a16:colId xmlns:a16="http://schemas.microsoft.com/office/drawing/2014/main" val="2987876394"/>
                    </a:ext>
                  </a:extLst>
                </a:gridCol>
              </a:tblGrid>
              <a:tr h="626133">
                <a:tc>
                  <a:txBody>
                    <a:bodyPr/>
                    <a:lstStyle/>
                    <a:p>
                      <a:r>
                        <a:rPr lang="en-GB" sz="3600" b="0" dirty="0">
                          <a:latin typeface="+mj-lt"/>
                        </a:rPr>
                        <a:t>-1.3</a:t>
                      </a:r>
                      <a:r>
                        <a:rPr lang="en-GB" sz="1600" b="0" dirty="0">
                          <a:latin typeface="+mj-lt"/>
                        </a:rPr>
                        <a:t> </a:t>
                      </a:r>
                      <a:r>
                        <a:rPr lang="en-GB" sz="3600" b="0" dirty="0">
                          <a:latin typeface="+mj-lt"/>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3600" b="0" dirty="0">
                          <a:latin typeface="+mj-lt"/>
                        </a:rPr>
                        <a:t>-3.6%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GB" sz="3600" b="0" dirty="0">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3600" b="0" dirty="0">
                          <a:latin typeface="+mj-lt"/>
                        </a:rPr>
                        <a:t>3.8</a:t>
                      </a:r>
                      <a:r>
                        <a:rPr lang="en-GB" sz="1600" b="0" dirty="0">
                          <a:latin typeface="+mj-lt"/>
                        </a:rPr>
                        <a:t> </a:t>
                      </a:r>
                      <a:r>
                        <a:rPr lang="en-GB" sz="3600" b="0" dirty="0">
                          <a:latin typeface="+mj-lt"/>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3600" b="0" dirty="0">
                          <a:latin typeface="+mj-lt"/>
                        </a:rPr>
                        <a:t>13.1</a:t>
                      </a:r>
                      <a:r>
                        <a:rPr lang="en-GB" sz="1600" b="0" dirty="0">
                          <a:latin typeface="+mj-lt"/>
                        </a:rPr>
                        <a:t> </a:t>
                      </a:r>
                      <a:r>
                        <a:rPr lang="en-GB" sz="3600" b="0" dirty="0">
                          <a:latin typeface="+mj-lt"/>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GB" sz="3600" b="0" dirty="0">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3600" b="0" dirty="0">
                          <a:latin typeface="+mj-lt"/>
                        </a:rPr>
                        <a:t>99.5</a:t>
                      </a:r>
                      <a:r>
                        <a:rPr lang="en-GB" sz="1600" b="0" dirty="0">
                          <a:latin typeface="+mj-lt"/>
                        </a:rPr>
                        <a:t> </a:t>
                      </a:r>
                      <a:r>
                        <a:rPr lang="en-GB" sz="3600" b="0" dirty="0">
                          <a:latin typeface="+mj-lt"/>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3600" b="0" dirty="0">
                          <a:latin typeface="+mj-lt"/>
                        </a:rPr>
                        <a:t>98.1</a:t>
                      </a:r>
                      <a:r>
                        <a:rPr lang="en-GB" sz="1600" b="0" dirty="0">
                          <a:latin typeface="+mj-lt"/>
                        </a:rPr>
                        <a:t> </a:t>
                      </a:r>
                      <a:r>
                        <a:rPr lang="en-GB" sz="3600" b="0" dirty="0">
                          <a:latin typeface="+mj-lt"/>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3492004"/>
                  </a:ext>
                </a:extLst>
              </a:tr>
              <a:tr h="3406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mj-lt"/>
                          <a:ea typeface="+mn-ea"/>
                          <a:cs typeface="+mn-cs"/>
                        </a:rPr>
                        <a:t>(0.2%)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mj-lt"/>
                          <a:ea typeface="+mn-ea"/>
                          <a:cs typeface="+mn-cs"/>
                        </a:rPr>
                        <a:t>(-4.0%)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bg1"/>
                        </a:solidFill>
                        <a:latin typeface="+mj-lt"/>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mj-lt"/>
                          <a:ea typeface="+mn-ea"/>
                          <a:cs typeface="+mn-cs"/>
                        </a:rPr>
                        <a:t>(5.2%)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mj-lt"/>
                          <a:ea typeface="+mn-ea"/>
                          <a:cs typeface="+mn-cs"/>
                        </a:rPr>
                        <a:t>(7.4%)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bg1"/>
                        </a:solidFill>
                        <a:latin typeface="+mj-lt"/>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mj-lt"/>
                          <a:ea typeface="+mn-ea"/>
                          <a:cs typeface="+mn-cs"/>
                        </a:rPr>
                        <a:t>(94.2%)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mj-lt"/>
                          <a:ea typeface="+mn-ea"/>
                          <a:cs typeface="+mn-cs"/>
                        </a:rPr>
                        <a:t>(89.6%)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767221"/>
                  </a:ext>
                </a:extLst>
              </a:tr>
              <a:tr h="6261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bg1"/>
                          </a:solidFill>
                          <a:latin typeface="+mj-lt"/>
                        </a:rPr>
                        <a:t>Gender pay gap mean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bg1"/>
                          </a:solidFill>
                          <a:latin typeface="+mj-lt"/>
                        </a:rPr>
                        <a:t>Gender pay gap median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bg1"/>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bg1"/>
                          </a:solidFill>
                          <a:latin typeface="+mj-lt"/>
                        </a:rPr>
                        <a:t>Bonus pay gap mean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bg1"/>
                          </a:solidFill>
                          <a:latin typeface="+mj-lt"/>
                        </a:rPr>
                        <a:t>Bonus pay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bg1"/>
                          </a:solidFill>
                          <a:latin typeface="+mj-lt"/>
                        </a:rPr>
                        <a:t>gap median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bg1"/>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bg1"/>
                          </a:solidFill>
                          <a:latin typeface="+mj-lt"/>
                        </a:rPr>
                        <a:t>Males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bg1"/>
                          </a:solidFill>
                          <a:latin typeface="+mj-lt"/>
                        </a:rPr>
                        <a:t>receiving bonus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bg1"/>
                          </a:solidFill>
                          <a:latin typeface="+mj-lt"/>
                        </a:rPr>
                        <a:t>Females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bg1"/>
                          </a:solidFill>
                          <a:latin typeface="+mj-lt"/>
                        </a:rPr>
                        <a:t>receiving bonus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4254350"/>
                  </a:ext>
                </a:extLst>
              </a:tr>
            </a:tbl>
          </a:graphicData>
        </a:graphic>
      </p:graphicFrame>
      <p:sp>
        <p:nvSpPr>
          <p:cNvPr id="29" name="Rectangle 28">
            <a:extLst>
              <a:ext uri="{FF2B5EF4-FFF2-40B4-BE49-F238E27FC236}">
                <a16:creationId xmlns:a16="http://schemas.microsoft.com/office/drawing/2014/main" id="{86766872-FBA0-4C9F-9FDF-FFE206B4AD7C}"/>
              </a:ext>
            </a:extLst>
          </p:cNvPr>
          <p:cNvSpPr/>
          <p:nvPr/>
        </p:nvSpPr>
        <p:spPr>
          <a:xfrm>
            <a:off x="464317" y="4059696"/>
            <a:ext cx="3071284"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rPr>
              <a:t>2022 Gender Pay Gap</a:t>
            </a:r>
          </a:p>
        </p:txBody>
      </p:sp>
      <p:graphicFrame>
        <p:nvGraphicFramePr>
          <p:cNvPr id="32" name="Chart 31">
            <a:extLst>
              <a:ext uri="{FF2B5EF4-FFF2-40B4-BE49-F238E27FC236}">
                <a16:creationId xmlns:a16="http://schemas.microsoft.com/office/drawing/2014/main" id="{1F7C709B-766E-47F6-AC4C-CE2226D6B9CD}"/>
              </a:ext>
            </a:extLst>
          </p:cNvPr>
          <p:cNvGraphicFramePr>
            <a:graphicFrameLocks/>
          </p:cNvGraphicFramePr>
          <p:nvPr/>
        </p:nvGraphicFramePr>
        <p:xfrm>
          <a:off x="9387449" y="1996207"/>
          <a:ext cx="1450975" cy="139065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7" name="Chart 36">
            <a:extLst>
              <a:ext uri="{FF2B5EF4-FFF2-40B4-BE49-F238E27FC236}">
                <a16:creationId xmlns:a16="http://schemas.microsoft.com/office/drawing/2014/main" id="{49DF0977-C5AE-4065-8F22-4D8B7611EFAA}"/>
              </a:ext>
            </a:extLst>
          </p:cNvPr>
          <p:cNvGraphicFramePr>
            <a:graphicFrameLocks/>
          </p:cNvGraphicFramePr>
          <p:nvPr/>
        </p:nvGraphicFramePr>
        <p:xfrm>
          <a:off x="9440263" y="1832348"/>
          <a:ext cx="1441687" cy="177262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 name="Chart 2">
            <a:extLst>
              <a:ext uri="{FF2B5EF4-FFF2-40B4-BE49-F238E27FC236}">
                <a16:creationId xmlns:a16="http://schemas.microsoft.com/office/drawing/2014/main" id="{C6132F4F-9E3A-4774-A240-322DE470405C}"/>
              </a:ext>
            </a:extLst>
          </p:cNvPr>
          <p:cNvGraphicFramePr>
            <a:graphicFrameLocks/>
          </p:cNvGraphicFramePr>
          <p:nvPr/>
        </p:nvGraphicFramePr>
        <p:xfrm>
          <a:off x="6890680" y="1974021"/>
          <a:ext cx="1309668" cy="162731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0" name="Chart 19">
            <a:extLst>
              <a:ext uri="{FF2B5EF4-FFF2-40B4-BE49-F238E27FC236}">
                <a16:creationId xmlns:a16="http://schemas.microsoft.com/office/drawing/2014/main" id="{235F060D-F9CB-4ACE-9EB7-BEDCD633BA63}"/>
              </a:ext>
            </a:extLst>
          </p:cNvPr>
          <p:cNvGraphicFramePr>
            <a:graphicFrameLocks/>
          </p:cNvGraphicFramePr>
          <p:nvPr/>
        </p:nvGraphicFramePr>
        <p:xfrm>
          <a:off x="8168238" y="1963549"/>
          <a:ext cx="1326784" cy="1635184"/>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2" name="Chart 21">
            <a:extLst>
              <a:ext uri="{FF2B5EF4-FFF2-40B4-BE49-F238E27FC236}">
                <a16:creationId xmlns:a16="http://schemas.microsoft.com/office/drawing/2014/main" id="{FEB55979-C6DA-4F11-A243-7C31648F318F}"/>
              </a:ext>
            </a:extLst>
          </p:cNvPr>
          <p:cNvGraphicFramePr>
            <a:graphicFrameLocks/>
          </p:cNvGraphicFramePr>
          <p:nvPr/>
        </p:nvGraphicFramePr>
        <p:xfrm>
          <a:off x="9471858" y="1990169"/>
          <a:ext cx="1326784" cy="1614803"/>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3" name="Chart 22">
            <a:extLst>
              <a:ext uri="{FF2B5EF4-FFF2-40B4-BE49-F238E27FC236}">
                <a16:creationId xmlns:a16="http://schemas.microsoft.com/office/drawing/2014/main" id="{45EF49B0-40F8-44E3-A0FE-483783A0F23E}"/>
              </a:ext>
            </a:extLst>
          </p:cNvPr>
          <p:cNvGraphicFramePr>
            <a:graphicFrameLocks/>
          </p:cNvGraphicFramePr>
          <p:nvPr/>
        </p:nvGraphicFramePr>
        <p:xfrm>
          <a:off x="10721645" y="1963549"/>
          <a:ext cx="1372123" cy="1635184"/>
        </p:xfrm>
        <a:graphic>
          <a:graphicData uri="http://schemas.openxmlformats.org/drawingml/2006/chart">
            <c:chart xmlns:c="http://schemas.openxmlformats.org/drawingml/2006/chart" xmlns:r="http://schemas.openxmlformats.org/officeDocument/2006/relationships" r:id="rId13"/>
          </a:graphicData>
        </a:graphic>
      </p:graphicFrame>
    </p:spTree>
    <p:custDataLst>
      <p:custData r:id="rId1"/>
      <p:custData r:id="rId2"/>
    </p:custDataLst>
    <p:extLst>
      <p:ext uri="{BB962C8B-B14F-4D97-AF65-F5344CB8AC3E}">
        <p14:creationId xmlns:p14="http://schemas.microsoft.com/office/powerpoint/2010/main" val="3694865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4952-3FD2-48F1-9DDB-C70C3FAF9CA6}"/>
              </a:ext>
            </a:extLst>
          </p:cNvPr>
          <p:cNvSpPr>
            <a:spLocks noGrp="1"/>
          </p:cNvSpPr>
          <p:nvPr>
            <p:ph type="title"/>
          </p:nvPr>
        </p:nvSpPr>
        <p:spPr/>
        <p:txBody>
          <a:bodyPr/>
          <a:lstStyle/>
          <a:p>
            <a:r>
              <a:rPr lang="en-US" dirty="0"/>
              <a:t>We’re committed to close the gap and keep it closed</a:t>
            </a:r>
            <a:endParaRPr lang="en-GB" dirty="0"/>
          </a:p>
        </p:txBody>
      </p:sp>
      <p:sp>
        <p:nvSpPr>
          <p:cNvPr id="4" name="Rectangle 3">
            <a:extLst>
              <a:ext uri="{FF2B5EF4-FFF2-40B4-BE49-F238E27FC236}">
                <a16:creationId xmlns:a16="http://schemas.microsoft.com/office/drawing/2014/main" id="{694D6B0E-525E-4680-8F81-6B451D41F532}"/>
              </a:ext>
            </a:extLst>
          </p:cNvPr>
          <p:cNvSpPr/>
          <p:nvPr/>
        </p:nvSpPr>
        <p:spPr bwMode="auto">
          <a:xfrm>
            <a:off x="482750" y="4078285"/>
            <a:ext cx="11233151" cy="2303465"/>
          </a:xfrm>
          <a:prstGeom prst="rect">
            <a:avLst/>
          </a:prstGeom>
          <a:solidFill>
            <a:srgbClr val="0082F0"/>
          </a:solidFill>
          <a:ln w="12700" cap="flat" cmpd="sng" algn="ctr">
            <a:noFill/>
            <a:prstDash val="solid"/>
            <a:round/>
            <a:headEnd type="none" w="med" len="med"/>
            <a:tailEnd type="none" w="med" len="med"/>
          </a:ln>
          <a:effectLst/>
        </p:spPr>
        <p:txBody>
          <a:bodyPr rot="0" spcFirstLastPara="0" vertOverflow="overflow" horzOverflow="overflow" vert="horz" wrap="square" lIns="182880" tIns="137160" rIns="73152" bIns="36576"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Ericsson Hilda Light"/>
              </a:rPr>
              <a:t>Some of our </a:t>
            </a:r>
            <a:br>
              <a:rPr kumimoji="0" lang="en-US" sz="3200" b="1" i="0" u="none" strike="noStrike" kern="0" cap="none" spc="0" normalizeH="0" baseline="0" noProof="0" dirty="0">
                <a:ln>
                  <a:noFill/>
                </a:ln>
                <a:solidFill>
                  <a:srgbClr val="FFFFFF"/>
                </a:solidFill>
                <a:effectLst/>
                <a:uLnTx/>
                <a:uFillTx/>
                <a:latin typeface="Ericsson Hilda Light"/>
              </a:rPr>
            </a:br>
            <a:r>
              <a:rPr kumimoji="0" lang="en-US" sz="3200" b="1" i="0" u="none" strike="noStrike" kern="0" cap="none" spc="0" normalizeH="0" baseline="0" noProof="0" dirty="0">
                <a:ln>
                  <a:noFill/>
                </a:ln>
                <a:solidFill>
                  <a:srgbClr val="FFFFFF"/>
                </a:solidFill>
                <a:effectLst/>
                <a:uLnTx/>
                <a:uFillTx/>
                <a:latin typeface="Ericsson Hilda Light"/>
              </a:rPr>
              <a:t>UK initiatives</a:t>
            </a:r>
          </a:p>
        </p:txBody>
      </p:sp>
      <p:sp>
        <p:nvSpPr>
          <p:cNvPr id="7" name="Rectangle 6">
            <a:extLst>
              <a:ext uri="{FF2B5EF4-FFF2-40B4-BE49-F238E27FC236}">
                <a16:creationId xmlns:a16="http://schemas.microsoft.com/office/drawing/2014/main" id="{006C7340-0903-4D47-8E3B-2E5E5F8D7658}"/>
              </a:ext>
            </a:extLst>
          </p:cNvPr>
          <p:cNvSpPr/>
          <p:nvPr/>
        </p:nvSpPr>
        <p:spPr>
          <a:xfrm>
            <a:off x="3989490" y="4224887"/>
            <a:ext cx="3351780" cy="738664"/>
          </a:xfrm>
          <a:prstGeom prst="rect">
            <a:avLst/>
          </a:prstGeom>
        </p:spPr>
        <p:txBody>
          <a:bodyPr wrap="square" lIns="0" rIns="0">
            <a:spAutoFit/>
          </a:bodyPr>
          <a:lstStyle/>
          <a:p>
            <a:pPr marL="0" marR="0" lvl="0" indent="0" algn="just" defTabSz="914400" eaLnBrk="1" fontAlgn="auto" latinLnBrk="0" hangingPunct="1">
              <a:lnSpc>
                <a:spcPct val="100000"/>
              </a:lnSpc>
              <a:spcBef>
                <a:spcPts val="0"/>
              </a:spcBef>
              <a:spcAft>
                <a:spcPts val="120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Ericsson Hilda Light"/>
              </a:rPr>
              <a:t>Speaker events driven by our Women’s Network from influential women within Ericsson  and externally. </a:t>
            </a:r>
          </a:p>
        </p:txBody>
      </p:sp>
      <p:sp>
        <p:nvSpPr>
          <p:cNvPr id="8" name="Rectangle 7">
            <a:extLst>
              <a:ext uri="{FF2B5EF4-FFF2-40B4-BE49-F238E27FC236}">
                <a16:creationId xmlns:a16="http://schemas.microsoft.com/office/drawing/2014/main" id="{99DED2C6-8F0C-4EAD-A374-952F890D87F1}"/>
              </a:ext>
            </a:extLst>
          </p:cNvPr>
          <p:cNvSpPr/>
          <p:nvPr/>
        </p:nvSpPr>
        <p:spPr>
          <a:xfrm>
            <a:off x="8165491" y="4221164"/>
            <a:ext cx="3351780" cy="523220"/>
          </a:xfrm>
          <a:prstGeom prst="rect">
            <a:avLst/>
          </a:prstGeom>
          <a:ln>
            <a:noFill/>
          </a:ln>
        </p:spPr>
        <p:txBody>
          <a:bodyPr wrap="square" lIns="0" rIns="0">
            <a:spAutoFit/>
          </a:bodyPr>
          <a:lstStyle/>
          <a:p>
            <a:pPr marL="0" marR="0" lvl="0" indent="0" algn="just" defTabSz="914400" eaLnBrk="1" fontAlgn="auto" latinLnBrk="0" hangingPunct="1">
              <a:lnSpc>
                <a:spcPct val="100000"/>
              </a:lnSpc>
              <a:spcBef>
                <a:spcPts val="0"/>
              </a:spcBef>
              <a:spcAft>
                <a:spcPts val="120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Ericsson Hilda Light"/>
              </a:rPr>
              <a:t>STEAM mentoring programme with college  and schools students</a:t>
            </a:r>
          </a:p>
        </p:txBody>
      </p:sp>
      <p:sp>
        <p:nvSpPr>
          <p:cNvPr id="9" name="Rectangle 8">
            <a:extLst>
              <a:ext uri="{FF2B5EF4-FFF2-40B4-BE49-F238E27FC236}">
                <a16:creationId xmlns:a16="http://schemas.microsoft.com/office/drawing/2014/main" id="{362C9167-8BED-4DCC-A46D-963D9D98D138}"/>
              </a:ext>
            </a:extLst>
          </p:cNvPr>
          <p:cNvSpPr/>
          <p:nvPr/>
        </p:nvSpPr>
        <p:spPr>
          <a:xfrm>
            <a:off x="3989490" y="5168732"/>
            <a:ext cx="3467950" cy="954107"/>
          </a:xfrm>
          <a:prstGeom prst="rect">
            <a:avLst/>
          </a:prstGeom>
        </p:spPr>
        <p:txBody>
          <a:bodyPr wrap="square" lIns="0" rIns="0">
            <a:spAutoFit/>
          </a:bodyPr>
          <a:lstStyle/>
          <a:p>
            <a:pPr marL="0" marR="0" lvl="0" indent="0" algn="just" defTabSz="914400" eaLnBrk="1" fontAlgn="auto" latinLnBrk="0" hangingPunct="1">
              <a:lnSpc>
                <a:spcPct val="100000"/>
              </a:lnSpc>
              <a:spcBef>
                <a:spcPts val="0"/>
              </a:spcBef>
              <a:spcAft>
                <a:spcPts val="120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Ericsson Hilda Light"/>
              </a:rPr>
              <a:t>Continuing initiative to attract women into the UK organisation, appointing a further 40 females between April 2021 and April 2022 (31% of all new hires during this timeframe) </a:t>
            </a:r>
          </a:p>
        </p:txBody>
      </p:sp>
      <p:sp>
        <p:nvSpPr>
          <p:cNvPr id="12" name="Content Placeholder 6">
            <a:extLst>
              <a:ext uri="{FF2B5EF4-FFF2-40B4-BE49-F238E27FC236}">
                <a16:creationId xmlns:a16="http://schemas.microsoft.com/office/drawing/2014/main" id="{6252C747-492E-43D1-8DA9-9554D049D8D5}"/>
              </a:ext>
            </a:extLst>
          </p:cNvPr>
          <p:cNvSpPr txBox="1">
            <a:spLocks/>
          </p:cNvSpPr>
          <p:nvPr/>
        </p:nvSpPr>
        <p:spPr>
          <a:xfrm>
            <a:off x="7966861" y="1844676"/>
            <a:ext cx="3749040" cy="2089150"/>
          </a:xfrm>
          <a:prstGeom prst="rect">
            <a:avLst/>
          </a:prstGeom>
          <a:solidFill>
            <a:schemeClr val="bg2">
              <a:lumMod val="90000"/>
            </a:schemeClr>
          </a:solidFill>
        </p:spPr>
        <p:txBody>
          <a:bodyPr vert="horz" lIns="137160" tIns="91440" rIns="72000" bIns="36000" rtlCol="0" anchor="t">
            <a:noAutofit/>
          </a:bodyPr>
          <a:lstStyle>
            <a:lvl1pPr marL="1800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36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54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72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90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marR="0" lvl="0" indent="0" algn="l" defTabSz="914400" rtl="0" eaLnBrk="1" fontAlgn="base" latinLnBrk="0" hangingPunct="1">
              <a:lnSpc>
                <a:spcPct val="100000"/>
              </a:lnSpc>
              <a:spcBef>
                <a:spcPts val="800"/>
              </a:spcBef>
              <a:spcAft>
                <a:spcPct val="0"/>
              </a:spcAft>
              <a:buClrTx/>
              <a:buSzTx/>
              <a:buFont typeface="Ericsson Hilda" panose="00000500000000000000" pitchFamily="2" charset="0"/>
              <a:buNone/>
              <a:tabLst/>
              <a:defRPr/>
            </a:pPr>
            <a:r>
              <a:rPr kumimoji="0" lang="en-US" sz="1800" b="0" i="0" u="none" strike="noStrike" kern="1000" cap="none" spc="-30" normalizeH="0" baseline="0" noProof="0" dirty="0">
                <a:ln>
                  <a:noFill/>
                </a:ln>
                <a:solidFill>
                  <a:srgbClr val="181818"/>
                </a:solidFill>
                <a:effectLst/>
                <a:uLnTx/>
                <a:uFillTx/>
                <a:latin typeface="Ericsson Hilda"/>
                <a:ea typeface="+mn-ea"/>
                <a:cs typeface="+mn-cs"/>
              </a:rPr>
              <a:t>We are placing a significant focus on attracting and retaining female talent with the aim of increasing our female workforce distribution at all levels in Ericsson UK. </a:t>
            </a:r>
          </a:p>
          <a:p>
            <a:pPr marL="0" marR="0" lvl="0" indent="0" algn="l" defTabSz="914400" rtl="0" eaLnBrk="1" fontAlgn="base" latinLnBrk="0" hangingPunct="1">
              <a:lnSpc>
                <a:spcPct val="100000"/>
              </a:lnSpc>
              <a:spcBef>
                <a:spcPts val="800"/>
              </a:spcBef>
              <a:spcAft>
                <a:spcPct val="0"/>
              </a:spcAft>
              <a:buClrTx/>
              <a:buSzTx/>
              <a:buFont typeface="Ericsson Hilda" panose="00000500000000000000" pitchFamily="2" charset="0"/>
              <a:buNone/>
              <a:tabLst/>
              <a:defRPr/>
            </a:pPr>
            <a:endParaRPr kumimoji="0" lang="en-US" sz="1800" b="0" i="0" u="none" strike="noStrike" kern="1000" cap="none" spc="-30" normalizeH="0" baseline="0" noProof="0" dirty="0">
              <a:ln>
                <a:noFill/>
              </a:ln>
              <a:solidFill>
                <a:srgbClr val="181818"/>
              </a:solidFill>
              <a:effectLst/>
              <a:uLnTx/>
              <a:uFillTx/>
              <a:latin typeface="Ericsson Hilda"/>
              <a:ea typeface="+mn-ea"/>
              <a:cs typeface="+mn-cs"/>
            </a:endParaRPr>
          </a:p>
        </p:txBody>
      </p:sp>
      <p:sp>
        <p:nvSpPr>
          <p:cNvPr id="13" name="Content Placeholder 5">
            <a:extLst>
              <a:ext uri="{FF2B5EF4-FFF2-40B4-BE49-F238E27FC236}">
                <a16:creationId xmlns:a16="http://schemas.microsoft.com/office/drawing/2014/main" id="{AB45F1B6-E5A9-4815-834A-65AA73B88B94}"/>
              </a:ext>
            </a:extLst>
          </p:cNvPr>
          <p:cNvSpPr>
            <a:spLocks noGrp="1"/>
          </p:cNvSpPr>
          <p:nvPr>
            <p:ph sz="quarter" idx="11"/>
          </p:nvPr>
        </p:nvSpPr>
        <p:spPr>
          <a:xfrm>
            <a:off x="4215887" y="2452914"/>
            <a:ext cx="3749040" cy="1480910"/>
          </a:xfrm>
          <a:solidFill>
            <a:schemeClr val="tx1">
              <a:lumMod val="10000"/>
              <a:lumOff val="90000"/>
            </a:schemeClr>
          </a:solidFill>
        </p:spPr>
        <p:txBody>
          <a:bodyPr lIns="137160" tIns="91440" anchor="t"/>
          <a:lstStyle/>
          <a:p>
            <a:pPr marL="0" indent="0">
              <a:buNone/>
            </a:pPr>
            <a:r>
              <a:rPr lang="en-US" sz="1800" dirty="0"/>
              <a:t>We have launched a wide program  to address our gaps which has resulted in a strong improvements over the last 4 years.   </a:t>
            </a:r>
          </a:p>
          <a:p>
            <a:pPr marL="0" indent="0">
              <a:buNone/>
            </a:pPr>
            <a:endParaRPr lang="en-US" sz="1800" dirty="0"/>
          </a:p>
        </p:txBody>
      </p:sp>
      <p:sp>
        <p:nvSpPr>
          <p:cNvPr id="14" name="Content Placeholder 7">
            <a:extLst>
              <a:ext uri="{FF2B5EF4-FFF2-40B4-BE49-F238E27FC236}">
                <a16:creationId xmlns:a16="http://schemas.microsoft.com/office/drawing/2014/main" id="{281399A0-0DEC-46BA-A735-8D986360A67D}"/>
              </a:ext>
            </a:extLst>
          </p:cNvPr>
          <p:cNvSpPr txBox="1">
            <a:spLocks/>
          </p:cNvSpPr>
          <p:nvPr/>
        </p:nvSpPr>
        <p:spPr>
          <a:xfrm>
            <a:off x="479424" y="3015085"/>
            <a:ext cx="3749040" cy="918740"/>
          </a:xfrm>
          <a:prstGeom prst="rect">
            <a:avLst/>
          </a:prstGeom>
          <a:solidFill>
            <a:schemeClr val="bg1">
              <a:lumMod val="95000"/>
            </a:schemeClr>
          </a:solidFill>
        </p:spPr>
        <p:txBody>
          <a:bodyPr vert="horz" lIns="137160" tIns="91440" rIns="72000" bIns="36000" rtlCol="0" anchor="t">
            <a:noAutofit/>
          </a:bodyPr>
          <a:lstStyle>
            <a:lvl1pPr marL="1800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36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54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72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90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marR="0" lvl="0" indent="0" algn="l" defTabSz="914400" rtl="0" eaLnBrk="1" fontAlgn="base" latinLnBrk="0" hangingPunct="1">
              <a:lnSpc>
                <a:spcPct val="100000"/>
              </a:lnSpc>
              <a:spcBef>
                <a:spcPts val="800"/>
              </a:spcBef>
              <a:spcAft>
                <a:spcPct val="0"/>
              </a:spcAft>
              <a:buClrTx/>
              <a:buSzTx/>
              <a:buFont typeface="Ericsson Hilda" panose="00000500000000000000" pitchFamily="2" charset="0"/>
              <a:buNone/>
              <a:tabLst/>
              <a:defRPr/>
            </a:pPr>
            <a:r>
              <a:rPr kumimoji="0" lang="en-US" sz="1800" b="0" i="0" u="none" strike="noStrike" kern="1200" cap="none" spc="-30" normalizeH="0" baseline="0" noProof="0" dirty="0">
                <a:ln>
                  <a:noFill/>
                </a:ln>
                <a:solidFill>
                  <a:srgbClr val="181818"/>
                </a:solidFill>
                <a:effectLst/>
                <a:uLnTx/>
                <a:uFillTx/>
                <a:latin typeface="Ericsson Hilda"/>
                <a:ea typeface="+mn-ea"/>
                <a:cs typeface="+mn-cs"/>
              </a:rPr>
              <a:t>Ericsson is committed to closing the gap in gender pay in the UK. </a:t>
            </a:r>
          </a:p>
          <a:p>
            <a:pPr marL="0" marR="0" lvl="0" indent="0" algn="l" defTabSz="914400" rtl="0" eaLnBrk="1" fontAlgn="base" latinLnBrk="0" hangingPunct="1">
              <a:lnSpc>
                <a:spcPct val="100000"/>
              </a:lnSpc>
              <a:spcBef>
                <a:spcPts val="800"/>
              </a:spcBef>
              <a:spcAft>
                <a:spcPct val="0"/>
              </a:spcAft>
              <a:buClrTx/>
              <a:buSzTx/>
              <a:buFont typeface="Ericsson Hilda" panose="00000500000000000000" pitchFamily="2" charset="0"/>
              <a:buNone/>
              <a:tabLst/>
              <a:defRPr/>
            </a:pPr>
            <a:endParaRPr kumimoji="0" lang="en-US" sz="1800" b="0" i="0" u="none" strike="noStrike" kern="1000" cap="none" spc="-30" normalizeH="0" baseline="0" noProof="0" dirty="0">
              <a:ln>
                <a:noFill/>
              </a:ln>
              <a:solidFill>
                <a:srgbClr val="181818"/>
              </a:solidFill>
              <a:effectLst/>
              <a:uLnTx/>
              <a:uFillTx/>
              <a:latin typeface="Ericsson Hilda"/>
              <a:ea typeface="+mn-ea"/>
              <a:cs typeface="+mn-cs"/>
            </a:endParaRPr>
          </a:p>
        </p:txBody>
      </p:sp>
      <p:sp>
        <p:nvSpPr>
          <p:cNvPr id="15" name="Isosceles Triangle 14">
            <a:extLst>
              <a:ext uri="{FF2B5EF4-FFF2-40B4-BE49-F238E27FC236}">
                <a16:creationId xmlns:a16="http://schemas.microsoft.com/office/drawing/2014/main" id="{D772BA63-6EB8-4FB7-B2B5-17D428BB8B1A}"/>
              </a:ext>
            </a:extLst>
          </p:cNvPr>
          <p:cNvSpPr/>
          <p:nvPr/>
        </p:nvSpPr>
        <p:spPr bwMode="auto">
          <a:xfrm rot="5400000">
            <a:off x="3018742" y="4956661"/>
            <a:ext cx="492006" cy="424143"/>
          </a:xfrm>
          <a:prstGeom prst="triangle">
            <a:avLst/>
          </a:prstGeom>
          <a:solidFill>
            <a:schemeClr val="bg1">
              <a:lumMod val="9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2000" b="0" i="0" u="none" strike="noStrike" kern="0" cap="none" spc="0" normalizeH="0" baseline="0" noProof="0" dirty="0" err="1">
              <a:ln>
                <a:noFill/>
              </a:ln>
              <a:solidFill>
                <a:srgbClr val="FFFFFF"/>
              </a:solidFill>
              <a:effectLst/>
              <a:uLnTx/>
              <a:uFillTx/>
              <a:latin typeface="Ericsson Hilda"/>
            </a:endParaRPr>
          </a:p>
        </p:txBody>
      </p:sp>
      <p:sp>
        <p:nvSpPr>
          <p:cNvPr id="6" name="Rectangle 5">
            <a:extLst>
              <a:ext uri="{FF2B5EF4-FFF2-40B4-BE49-F238E27FC236}">
                <a16:creationId xmlns:a16="http://schemas.microsoft.com/office/drawing/2014/main" id="{0B1B7764-D25F-3471-3F4C-12427A3C385F}"/>
              </a:ext>
            </a:extLst>
          </p:cNvPr>
          <p:cNvSpPr/>
          <p:nvPr/>
        </p:nvSpPr>
        <p:spPr>
          <a:xfrm>
            <a:off x="8165491" y="4968407"/>
            <a:ext cx="3351780" cy="738664"/>
          </a:xfrm>
          <a:prstGeom prst="rect">
            <a:avLst/>
          </a:prstGeom>
          <a:ln>
            <a:noFill/>
          </a:ln>
        </p:spPr>
        <p:txBody>
          <a:bodyPr wrap="square" lIns="0" rIns="0">
            <a:spAutoFit/>
          </a:bodyPr>
          <a:lstStyle/>
          <a:p>
            <a:pPr marL="0" marR="0" lvl="0" indent="0" algn="just" defTabSz="914400" eaLnBrk="1" fontAlgn="auto" latinLnBrk="0" hangingPunct="1">
              <a:lnSpc>
                <a:spcPct val="100000"/>
              </a:lnSpc>
              <a:spcBef>
                <a:spcPts val="0"/>
              </a:spcBef>
              <a:spcAft>
                <a:spcPts val="120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Ericsson Hilda Light"/>
              </a:rPr>
              <a:t>Supporting &amp; celebrating International Women’s Day through onsite events and learning. </a:t>
            </a:r>
          </a:p>
        </p:txBody>
      </p:sp>
    </p:spTree>
    <p:extLst>
      <p:ext uri="{BB962C8B-B14F-4D97-AF65-F5344CB8AC3E}">
        <p14:creationId xmlns:p14="http://schemas.microsoft.com/office/powerpoint/2010/main" val="1629345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13">
            <a:extLst>
              <a:ext uri="{FF2B5EF4-FFF2-40B4-BE49-F238E27FC236}">
                <a16:creationId xmlns:a16="http://schemas.microsoft.com/office/drawing/2014/main" id="{AE0B0C2C-98D3-419E-AC26-D979A9FBA7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70749" y="2578083"/>
            <a:ext cx="272512" cy="272512"/>
          </a:xfrm>
          <a:prstGeom prst="rect">
            <a:avLst/>
          </a:prstGeom>
        </p:spPr>
      </p:pic>
      <p:sp>
        <p:nvSpPr>
          <p:cNvPr id="4" name="Rectangle 3">
            <a:extLst>
              <a:ext uri="{FF2B5EF4-FFF2-40B4-BE49-F238E27FC236}">
                <a16:creationId xmlns:a16="http://schemas.microsoft.com/office/drawing/2014/main" id="{740318EF-EE6B-425A-9C8B-F4D25B07A015}"/>
              </a:ext>
            </a:extLst>
          </p:cNvPr>
          <p:cNvSpPr/>
          <p:nvPr/>
        </p:nvSpPr>
        <p:spPr>
          <a:xfrm>
            <a:off x="5151628" y="1217746"/>
            <a:ext cx="1224694" cy="323165"/>
          </a:xfrm>
          <a:prstGeom prst="rect">
            <a:avLst/>
          </a:prstGeom>
        </p:spPr>
        <p:txBody>
          <a:bodyPr wrap="none">
            <a:spAutoFit/>
          </a:bodyPr>
          <a:lstStyle/>
          <a:p>
            <a:r>
              <a:rPr lang="en-GB" sz="1500" dirty="0"/>
              <a:t>Approved by:</a:t>
            </a:r>
          </a:p>
        </p:txBody>
      </p:sp>
      <p:sp>
        <p:nvSpPr>
          <p:cNvPr id="5" name="Rectangle 4">
            <a:extLst>
              <a:ext uri="{FF2B5EF4-FFF2-40B4-BE49-F238E27FC236}">
                <a16:creationId xmlns:a16="http://schemas.microsoft.com/office/drawing/2014/main" id="{200792DD-7F78-42A8-A3D3-F44C9123563E}"/>
              </a:ext>
            </a:extLst>
          </p:cNvPr>
          <p:cNvSpPr/>
          <p:nvPr/>
        </p:nvSpPr>
        <p:spPr>
          <a:xfrm>
            <a:off x="5063207" y="3588941"/>
            <a:ext cx="1962812" cy="784830"/>
          </a:xfrm>
          <a:prstGeom prst="rect">
            <a:avLst/>
          </a:prstGeom>
        </p:spPr>
        <p:txBody>
          <a:bodyPr wrap="square">
            <a:spAutoFit/>
          </a:bodyPr>
          <a:lstStyle/>
          <a:p>
            <a:r>
              <a:rPr lang="en-US" sz="1500" dirty="0"/>
              <a:t>James Arnold</a:t>
            </a:r>
            <a:br>
              <a:rPr lang="en-US" sz="1500" dirty="0"/>
            </a:br>
            <a:r>
              <a:rPr lang="en-US" sz="1500" dirty="0"/>
              <a:t>CEO</a:t>
            </a:r>
          </a:p>
          <a:p>
            <a:r>
              <a:rPr lang="en-US" sz="1500" dirty="0"/>
              <a:t>Red Bee Media</a:t>
            </a:r>
          </a:p>
        </p:txBody>
      </p:sp>
      <p:pic>
        <p:nvPicPr>
          <p:cNvPr id="9" name="Picture 8">
            <a:extLst>
              <a:ext uri="{FF2B5EF4-FFF2-40B4-BE49-F238E27FC236}">
                <a16:creationId xmlns:a16="http://schemas.microsoft.com/office/drawing/2014/main" id="{D19458FE-2B52-4ACF-B4B1-E6397531C1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7005" y="4327605"/>
            <a:ext cx="1943200" cy="2108308"/>
          </a:xfrm>
          <a:prstGeom prst="rect">
            <a:avLst/>
          </a:prstGeom>
        </p:spPr>
      </p:pic>
      <p:pic>
        <p:nvPicPr>
          <p:cNvPr id="6" name="Picture 5">
            <a:extLst>
              <a:ext uri="{FF2B5EF4-FFF2-40B4-BE49-F238E27FC236}">
                <a16:creationId xmlns:a16="http://schemas.microsoft.com/office/drawing/2014/main" id="{486428CD-CEB4-E99F-640D-A4806B19517D}"/>
              </a:ext>
            </a:extLst>
          </p:cNvPr>
          <p:cNvPicPr>
            <a:picLocks noChangeAspect="1"/>
          </p:cNvPicPr>
          <p:nvPr/>
        </p:nvPicPr>
        <p:blipFill>
          <a:blip r:embed="rId6"/>
          <a:stretch>
            <a:fillRect/>
          </a:stretch>
        </p:blipFill>
        <p:spPr>
          <a:xfrm>
            <a:off x="4670749" y="1975588"/>
            <a:ext cx="2049102" cy="1109613"/>
          </a:xfrm>
          <a:prstGeom prst="rect">
            <a:avLst/>
          </a:prstGeom>
        </p:spPr>
      </p:pic>
    </p:spTree>
    <p:extLst>
      <p:ext uri="{BB962C8B-B14F-4D97-AF65-F5344CB8AC3E}">
        <p14:creationId xmlns:p14="http://schemas.microsoft.com/office/powerpoint/2010/main" val="2900221123"/>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TEMPLAFYSLIDEID" val="637206473875522533"/>
</p:tagLst>
</file>

<file path=ppt/theme/theme1.xml><?xml version="1.0" encoding="utf-8"?>
<a:theme xmlns:a="http://schemas.openxmlformats.org/drawingml/2006/main" name="RedBeePPT-Theme">
  <a:themeElements>
    <a:clrScheme name="Red Bee 2020">
      <a:dk1>
        <a:srgbClr val="000000"/>
      </a:dk1>
      <a:lt1>
        <a:srgbClr val="FFFFFF"/>
      </a:lt1>
      <a:dk2>
        <a:srgbClr val="323232"/>
      </a:dk2>
      <a:lt2>
        <a:srgbClr val="646464"/>
      </a:lt2>
      <a:accent1>
        <a:srgbClr val="A0A0A0"/>
      </a:accent1>
      <a:accent2>
        <a:srgbClr val="DCDCDC"/>
      </a:accent2>
      <a:accent3>
        <a:srgbClr val="F5F5F5"/>
      </a:accent3>
      <a:accent4>
        <a:srgbClr val="DC281E"/>
      </a:accent4>
      <a:accent5>
        <a:srgbClr val="000000"/>
      </a:accent5>
      <a:accent6>
        <a:srgbClr val="F06459"/>
      </a:accent6>
      <a:hlink>
        <a:srgbClr val="0563C1"/>
      </a:hlink>
      <a:folHlink>
        <a:srgbClr val="48AF3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dBeePPT-Theme" id="{FBE0C6BE-BE5B-49C9-A27A-2AFEA7ECF214}" vid="{D126305C-205B-4BCC-9194-1A5E4226370B}"/>
    </a:ext>
  </a:extLst>
</a:theme>
</file>

<file path=ppt/theme/theme2.xml><?xml version="1.0" encoding="utf-8"?>
<a:theme xmlns:a="http://schemas.openxmlformats.org/drawingml/2006/main" name="PresentationTemplate2017">
  <a:themeElements>
    <a:clrScheme name="Ericsson">
      <a:dk1>
        <a:srgbClr val="181818"/>
      </a:dk1>
      <a:lt1>
        <a:srgbClr val="FFFFFF"/>
      </a:lt1>
      <a:dk2>
        <a:srgbClr val="181818"/>
      </a:dk2>
      <a:lt2>
        <a:srgbClr val="E0E0E0"/>
      </a:lt2>
      <a:accent1>
        <a:srgbClr val="0082F0"/>
      </a:accent1>
      <a:accent2>
        <a:srgbClr val="0FC373"/>
      </a:accent2>
      <a:accent3>
        <a:srgbClr val="AF78D2"/>
      </a:accent3>
      <a:accent4>
        <a:srgbClr val="FAD22D"/>
      </a:accent4>
      <a:accent5>
        <a:srgbClr val="FF8C0A"/>
      </a:accent5>
      <a:accent6>
        <a:srgbClr val="FF3232"/>
      </a:accent6>
      <a:hlink>
        <a:srgbClr val="0082F0"/>
      </a:hlink>
      <a:folHlink>
        <a:srgbClr val="040969"/>
      </a:folHlink>
    </a:clrScheme>
    <a:fontScheme name="Ericsson">
      <a:majorFont>
        <a:latin typeface="Ericsson Hilda Light"/>
        <a:ea typeface=""/>
        <a:cs typeface=""/>
      </a:majorFont>
      <a:minorFont>
        <a:latin typeface="Ericsson Hild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defPPr marL="180000" indent="-180000" algn="l">
          <a:spcBef>
            <a:spcPts val="800"/>
          </a:spcBef>
          <a:buFont typeface="Ericsson Hilda" panose="00000500000000000000" pitchFamily="2" charset="0"/>
          <a:buChar char="●"/>
          <a:defRPr dirty="0" err="1" smtClean="0">
            <a:solidFill>
              <a:schemeClr val="bg1"/>
            </a:solidFill>
            <a:latin typeface="+mn-lt"/>
          </a:defRPr>
        </a:defPPr>
      </a:lstStyle>
    </a:spDef>
    <a:lnDef>
      <a:spPr bwMode="auto">
        <a:solidFill>
          <a:schemeClr val="accent1"/>
        </a:solidFill>
        <a:ln w="12700" cap="flat" cmpd="sng" algn="ctr">
          <a:solidFill>
            <a:schemeClr val="tx1"/>
          </a:solidFill>
          <a:prstDash val="solid"/>
          <a:round/>
          <a:headEnd type="none" w="med" len="med"/>
          <a:tailEnd type="none"/>
        </a:ln>
        <a:effectLst/>
      </a:spPr>
      <a:bodyPr/>
      <a:lstStyle/>
    </a:lnDef>
    <a:txDef>
      <a:spPr/>
      <a:bodyPr vert="horz" wrap="square" lIns="72000" tIns="36000" rIns="72000" bIns="36000" rtlCol="0" anchor="t">
        <a:noAutofit/>
      </a:bodyPr>
      <a:lstStyle>
        <a:defPPr marL="180000" marR="0" indent="-180000" algn="l" defTabSz="914400" rtl="0" eaLnBrk="1" fontAlgn="base" latinLnBrk="0" hangingPunct="1">
          <a:lnSpc>
            <a:spcPct val="100000"/>
          </a:lnSpc>
          <a:spcBef>
            <a:spcPts val="800"/>
          </a:spcBef>
          <a:spcAft>
            <a:spcPct val="0"/>
          </a:spcAft>
          <a:buClrTx/>
          <a:buSzTx/>
          <a:buFont typeface="Ericsson Hilda" panose="00000500000000000000" pitchFamily="2" charset="0"/>
          <a:buChar char="●"/>
          <a:tabLst/>
          <a:defRPr kumimoji="0" sz="2000" b="0" i="0" u="none" strike="noStrike" kern="1000" cap="none" spc="-30" normalizeH="0" baseline="0" noProof="0" dirty="0" err="1" smtClean="0">
            <a:ln>
              <a:noFill/>
            </a:ln>
            <a:solidFill>
              <a:srgbClr val="181818"/>
            </a:solidFill>
            <a:effectLst/>
            <a:uLnTx/>
            <a:uFillTx/>
            <a:latin typeface="Ericsson Hilda"/>
            <a:ea typeface="+mn-ea"/>
            <a:cs typeface="+mn-cs"/>
          </a:defRPr>
        </a:defPPr>
      </a:lstStyle>
    </a:txDef>
  </a:objectDefaults>
  <a:extraClrSchemeLst>
    <a:extraClrScheme>
      <a:clrScheme name="Landscape2009 1">
        <a:dk1>
          <a:srgbClr val="58585A"/>
        </a:dk1>
        <a:lt1>
          <a:srgbClr val="FFFFFF"/>
        </a:lt1>
        <a:dk2>
          <a:srgbClr val="00285E"/>
        </a:dk2>
        <a:lt2>
          <a:srgbClr val="B1B3B4"/>
        </a:lt2>
        <a:accent1>
          <a:srgbClr val="89BA17"/>
        </a:accent1>
        <a:accent2>
          <a:srgbClr val="F08A00"/>
        </a:accent2>
        <a:accent3>
          <a:srgbClr val="FFFFFF"/>
        </a:accent3>
        <a:accent4>
          <a:srgbClr val="4A4A4C"/>
        </a:accent4>
        <a:accent5>
          <a:srgbClr val="C4D9AB"/>
        </a:accent5>
        <a:accent6>
          <a:srgbClr val="D97D00"/>
        </a:accent6>
        <a:hlink>
          <a:srgbClr val="00A9D4"/>
        </a:hlink>
        <a:folHlink>
          <a:srgbClr val="00625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Template2017.potx" id="{775AD81A-0AF6-45CB-889B-779F764C8091}" vid="{622262D2-9439-4A46-819E-379D679C138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TemplafySlideTemplateConfiguration><![CDATA[{"documentContentValidatorConfiguration":{"enableDocumentContentValidator":false,"documentContentValidatorVersion":0},"elementsMetadata":[],"slideId":"637260122995775075","enableDocumentContentUpdater":true,"version":"1.9"}]]></TemplafySlideTemplateConfiguration>
</file>

<file path=customXml/item2.xml><?xml version="1.0" encoding="utf-8"?>
<TemplafySlideFormConfiguration><![CDATA[{"formFields":[],"formDataEntries":[]}]]></TemplafySlideFormConfiguratio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ct:contentTypeSchema xmlns:ct="http://schemas.microsoft.com/office/2006/metadata/contentType" xmlns:ma="http://schemas.microsoft.com/office/2006/metadata/properties/metaAttributes" ct:_="" ma:_="" ma:contentTypeName="Document" ma:contentTypeID="0x010100AF11D0C11A555748B237D6D1CAD807C8" ma:contentTypeVersion="13" ma:contentTypeDescription="Create a new document." ma:contentTypeScope="" ma:versionID="0c837498a3e0f57ee01ee447bc2e8458">
  <xsd:schema xmlns:xsd="http://www.w3.org/2001/XMLSchema" xmlns:xs="http://www.w3.org/2001/XMLSchema" xmlns:p="http://schemas.microsoft.com/office/2006/metadata/properties" xmlns:ns3="67c10319-55cc-448b-8ff3-aa71c69ac399" xmlns:ns4="2b403357-9b68-4019-adfb-ff5038571431" targetNamespace="http://schemas.microsoft.com/office/2006/metadata/properties" ma:root="true" ma:fieldsID="ef69662c44f84755e5ea6648dea8cfd6" ns3:_="" ns4:_="">
    <xsd:import namespace="67c10319-55cc-448b-8ff3-aa71c69ac399"/>
    <xsd:import namespace="2b403357-9b68-4019-adfb-ff503857143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10319-55cc-448b-8ff3-aa71c69ac3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403357-9b68-4019-adfb-ff503857143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TemplafySlideFormConfiguration><![CDATA[{"formFields":[],"formDataEntries":[]}]]></TemplafySlideFormConfiguration>
</file>

<file path=customXml/item7.xml><?xml version="1.0" encoding="utf-8"?>
<TemplafySlideTemplateConfiguration><![CDATA[{"documentContentValidatorConfiguration":{"enableDocumentContentValidator":false,"documentContentValidatorVersion":0},"elementsMetadata":[],"slideId":"637260122995775075","enableDocumentContentUpdater":true,"version":"1.9"}]]></TemplafySlideTemplateConfiguration>
</file>

<file path=customXml/itemProps1.xml><?xml version="1.0" encoding="utf-8"?>
<ds:datastoreItem xmlns:ds="http://schemas.openxmlformats.org/officeDocument/2006/customXml" ds:itemID="{03AF3FDC-ACD1-46F3-A43E-782322DF9816}">
  <ds:schemaRefs/>
</ds:datastoreItem>
</file>

<file path=customXml/itemProps2.xml><?xml version="1.0" encoding="utf-8"?>
<ds:datastoreItem xmlns:ds="http://schemas.openxmlformats.org/officeDocument/2006/customXml" ds:itemID="{847502A6-7CBE-43AF-BDF6-4D4423521D8C}">
  <ds:schemaRefs/>
</ds:datastoreItem>
</file>

<file path=customXml/itemProps3.xml><?xml version="1.0" encoding="utf-8"?>
<ds:datastoreItem xmlns:ds="http://schemas.openxmlformats.org/officeDocument/2006/customXml" ds:itemID="{58740804-BC7D-414D-9D40-923A25E27791}">
  <ds:schemaRefs>
    <ds:schemaRef ds:uri="http://schemas.microsoft.com/sharepoint/v3/contenttype/forms"/>
  </ds:schemaRefs>
</ds:datastoreItem>
</file>

<file path=customXml/itemProps4.xml><?xml version="1.0" encoding="utf-8"?>
<ds:datastoreItem xmlns:ds="http://schemas.openxmlformats.org/officeDocument/2006/customXml" ds:itemID="{5AF65B6D-B506-40FF-9D37-3B596D1283AB}">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2b403357-9b68-4019-adfb-ff5038571431"/>
    <ds:schemaRef ds:uri="http://purl.org/dc/terms/"/>
    <ds:schemaRef ds:uri="http://schemas.openxmlformats.org/package/2006/metadata/core-properties"/>
    <ds:schemaRef ds:uri="http://purl.org/dc/dcmitype/"/>
    <ds:schemaRef ds:uri="67c10319-55cc-448b-8ff3-aa71c69ac399"/>
    <ds:schemaRef ds:uri="http://www.w3.org/XML/1998/namespace"/>
  </ds:schemaRefs>
</ds:datastoreItem>
</file>

<file path=customXml/itemProps5.xml><?xml version="1.0" encoding="utf-8"?>
<ds:datastoreItem xmlns:ds="http://schemas.openxmlformats.org/officeDocument/2006/customXml" ds:itemID="{03745DE2-287E-49F6-8146-770C1453FC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c10319-55cc-448b-8ff3-aa71c69ac399"/>
    <ds:schemaRef ds:uri="2b403357-9b68-4019-adfb-ff50385714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B91B448C-E7CC-4F22-8578-1626BA1BC691}">
  <ds:schemaRefs/>
</ds:datastoreItem>
</file>

<file path=customXml/itemProps7.xml><?xml version="1.0" encoding="utf-8"?>
<ds:datastoreItem xmlns:ds="http://schemas.openxmlformats.org/officeDocument/2006/customXml" ds:itemID="{26376020-F7B6-4F2F-AAB7-078B33EF412A}">
  <ds:schemaRefs/>
</ds:datastoreItem>
</file>

<file path=docProps/app.xml><?xml version="1.0" encoding="utf-8"?>
<Properties xmlns="http://schemas.openxmlformats.org/officeDocument/2006/extended-properties" xmlns:vt="http://schemas.openxmlformats.org/officeDocument/2006/docPropsVTypes">
  <Template>RedBeePPT-Theme</Template>
  <TotalTime>2995</TotalTime>
  <Words>1072</Words>
  <Application>Microsoft Office PowerPoint</Application>
  <PresentationFormat>Widescreen</PresentationFormat>
  <Paragraphs>127</Paragraphs>
  <Slides>7</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vt:i4>
      </vt:variant>
    </vt:vector>
  </HeadingPairs>
  <TitlesOfParts>
    <vt:vector size="18" baseType="lpstr">
      <vt:lpstr>Arial</vt:lpstr>
      <vt:lpstr>Calibri</vt:lpstr>
      <vt:lpstr>Calibri Light</vt:lpstr>
      <vt:lpstr>Cambria Math</vt:lpstr>
      <vt:lpstr>Ericsson Hilda</vt:lpstr>
      <vt:lpstr>Ericsson Hilda Light</vt:lpstr>
      <vt:lpstr>Ericsson Technical Icons</vt:lpstr>
      <vt:lpstr>Open Sans Light</vt:lpstr>
      <vt:lpstr>Wingdings</vt:lpstr>
      <vt:lpstr>RedBeePPT-Theme</vt:lpstr>
      <vt:lpstr>PresentationTemplate2017</vt:lpstr>
      <vt:lpstr>RED BEE MEDIA GENDER PAY GAP</vt:lpstr>
      <vt:lpstr>OUR COMMITMENT TO ENSURING QUALITY </vt:lpstr>
      <vt:lpstr>RED BEE MEDIA IN NUMBERS APRIL 2022</vt:lpstr>
      <vt:lpstr>COMMITTED TO CLOSING THE PAY GAP</vt:lpstr>
      <vt:lpstr>Ericsson UK Ltd in numbers to April 2022</vt:lpstr>
      <vt:lpstr>We’re committed to close the gap and keep it closed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Bourne</dc:creator>
  <cp:lastModifiedBy>Joanne Hall</cp:lastModifiedBy>
  <cp:revision>299</cp:revision>
  <dcterms:created xsi:type="dcterms:W3CDTF">2019-10-14T08:55:57Z</dcterms:created>
  <dcterms:modified xsi:type="dcterms:W3CDTF">2023-03-28T11:37:21Z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0x010100AF11D0C11A555748B237D6D1CAD807C8</vt:lpwstr>
  </property>
  <property fmtid="{D5CDD505-2E9C-101B-9397-08002B2CF9AE}" pid="3" name="CustomerId">
    <vt:lpwstr>ericsson</vt:lpwstr>
  </property>
  <property fmtid="{D5CDD505-2E9C-101B-9397-08002B2CF9AE}" pid="4" name="TemplateId">
    <vt:lpwstr>637206473860667012</vt:lpwstr>
  </property>
  <property fmtid="{D5CDD505-2E9C-101B-9397-08002B2CF9AE}" pid="5" name="UserProfileId">
    <vt:lpwstr>637104432389105247</vt:lpwstr>
  </property>
</Properties>
</file>